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8" r:id="rId2"/>
    <p:sldId id="289" r:id="rId3"/>
    <p:sldId id="290" r:id="rId4"/>
    <p:sldId id="291" r:id="rId5"/>
    <p:sldId id="300" r:id="rId6"/>
    <p:sldId id="299" r:id="rId7"/>
    <p:sldId id="298" r:id="rId8"/>
    <p:sldId id="296" r:id="rId9"/>
    <p:sldId id="297" r:id="rId10"/>
    <p:sldId id="295" r:id="rId11"/>
    <p:sldId id="292" r:id="rId12"/>
    <p:sldId id="294" r:id="rId13"/>
    <p:sldId id="293" r:id="rId14"/>
    <p:sldId id="302" r:id="rId1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刘 永顺" initials="刘" lastIdx="2" clrIdx="0">
    <p:extLst>
      <p:ext uri="{19B8F6BF-5375-455C-9EA6-DF929625EA0E}">
        <p15:presenceInfo xmlns:p15="http://schemas.microsoft.com/office/powerpoint/2012/main" userId="a8b1257bc721e45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124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刘 永顺" userId="a8b1257bc721e456" providerId="LiveId" clId="{97F6876F-8129-44C1-9C2F-CC262EC9D9E4}"/>
    <pc:docChg chg="undo custSel addSld delSld modSld sldOrd">
      <pc:chgData name="刘 永顺" userId="a8b1257bc721e456" providerId="LiveId" clId="{97F6876F-8129-44C1-9C2F-CC262EC9D9E4}" dt="2022-06-05T13:07:22.996" v="1268" actId="14100"/>
      <pc:docMkLst>
        <pc:docMk/>
      </pc:docMkLst>
      <pc:sldChg chg="addSp delSp modSp mod">
        <pc:chgData name="刘 永顺" userId="a8b1257bc721e456" providerId="LiveId" clId="{97F6876F-8129-44C1-9C2F-CC262EC9D9E4}" dt="2022-06-05T08:11:46.272" v="414" actId="1076"/>
        <pc:sldMkLst>
          <pc:docMk/>
          <pc:sldMk cId="2475937276" sldId="286"/>
        </pc:sldMkLst>
        <pc:spChg chg="del">
          <ac:chgData name="刘 永顺" userId="a8b1257bc721e456" providerId="LiveId" clId="{97F6876F-8129-44C1-9C2F-CC262EC9D9E4}" dt="2022-06-03T14:59:58.762" v="0" actId="21"/>
          <ac:spMkLst>
            <pc:docMk/>
            <pc:sldMk cId="2475937276" sldId="286"/>
            <ac:spMk id="5" creationId="{84E33BFA-7895-47B8-A76A-2E5158492E1C}"/>
          </ac:spMkLst>
        </pc:spChg>
        <pc:spChg chg="del">
          <ac:chgData name="刘 永顺" userId="a8b1257bc721e456" providerId="LiveId" clId="{97F6876F-8129-44C1-9C2F-CC262EC9D9E4}" dt="2022-06-03T15:00:08.525" v="1" actId="21"/>
          <ac:spMkLst>
            <pc:docMk/>
            <pc:sldMk cId="2475937276" sldId="286"/>
            <ac:spMk id="6" creationId="{606BB99B-AD05-4107-AF8F-DCC2FFAD0E96}"/>
          </ac:spMkLst>
        </pc:spChg>
        <pc:spChg chg="add mod">
          <ac:chgData name="刘 永顺" userId="a8b1257bc721e456" providerId="LiveId" clId="{97F6876F-8129-44C1-9C2F-CC262EC9D9E4}" dt="2022-06-05T08:11:46.272" v="414" actId="1076"/>
          <ac:spMkLst>
            <pc:docMk/>
            <pc:sldMk cId="2475937276" sldId="286"/>
            <ac:spMk id="7" creationId="{7B952566-014B-E05B-3D8E-12A594496D1C}"/>
          </ac:spMkLst>
        </pc:spChg>
        <pc:spChg chg="add del mod">
          <ac:chgData name="刘 永顺" userId="a8b1257bc721e456" providerId="LiveId" clId="{97F6876F-8129-44C1-9C2F-CC262EC9D9E4}" dt="2022-06-03T15:02:03.703" v="31" actId="21"/>
          <ac:spMkLst>
            <pc:docMk/>
            <pc:sldMk cId="2475937276" sldId="286"/>
            <ac:spMk id="8" creationId="{A359C2FA-1EEA-64DB-4A0E-40B8B84665B2}"/>
          </ac:spMkLst>
        </pc:spChg>
        <pc:picChg chg="mod">
          <ac:chgData name="刘 永顺" userId="a8b1257bc721e456" providerId="LiveId" clId="{97F6876F-8129-44C1-9C2F-CC262EC9D9E4}" dt="2022-06-05T08:11:35.186" v="413" actId="1076"/>
          <ac:picMkLst>
            <pc:docMk/>
            <pc:sldMk cId="2475937276" sldId="286"/>
            <ac:picMk id="4" creationId="{29448690-4322-4693-BC0A-D1A37AB76ED1}"/>
          </ac:picMkLst>
        </pc:picChg>
        <pc:picChg chg="del">
          <ac:chgData name="刘 永顺" userId="a8b1257bc721e456" providerId="LiveId" clId="{97F6876F-8129-44C1-9C2F-CC262EC9D9E4}" dt="2022-06-03T15:02:20.704" v="32"/>
          <ac:picMkLst>
            <pc:docMk/>
            <pc:sldMk cId="2475937276" sldId="286"/>
            <ac:picMk id="9" creationId="{9E8B858B-5A09-ABDC-2270-8D25AC55A8C4}"/>
          </ac:picMkLst>
        </pc:picChg>
        <pc:picChg chg="del">
          <ac:chgData name="刘 永顺" userId="a8b1257bc721e456" providerId="LiveId" clId="{97F6876F-8129-44C1-9C2F-CC262EC9D9E4}" dt="2022-06-03T15:02:31.064" v="33"/>
          <ac:picMkLst>
            <pc:docMk/>
            <pc:sldMk cId="2475937276" sldId="286"/>
            <ac:picMk id="10" creationId="{0503391D-BA56-ACAD-767B-06651CA474E9}"/>
          </ac:picMkLst>
        </pc:picChg>
      </pc:sldChg>
      <pc:sldChg chg="delSp del mod">
        <pc:chgData name="刘 永顺" userId="a8b1257bc721e456" providerId="LiveId" clId="{97F6876F-8129-44C1-9C2F-CC262EC9D9E4}" dt="2022-06-03T15:03:13.224" v="39" actId="2696"/>
        <pc:sldMkLst>
          <pc:docMk/>
          <pc:sldMk cId="2191689602" sldId="287"/>
        </pc:sldMkLst>
        <pc:spChg chg="del">
          <ac:chgData name="刘 永顺" userId="a8b1257bc721e456" providerId="LiveId" clId="{97F6876F-8129-44C1-9C2F-CC262EC9D9E4}" dt="2022-06-03T15:02:47.349" v="36" actId="21"/>
          <ac:spMkLst>
            <pc:docMk/>
            <pc:sldMk cId="2191689602" sldId="287"/>
            <ac:spMk id="2" creationId="{31841359-9722-4935-A0E1-97CB50AF65D1}"/>
          </ac:spMkLst>
        </pc:spChg>
        <pc:spChg chg="del">
          <ac:chgData name="刘 永顺" userId="a8b1257bc721e456" providerId="LiveId" clId="{97F6876F-8129-44C1-9C2F-CC262EC9D9E4}" dt="2022-06-03T15:02:49.563" v="37" actId="21"/>
          <ac:spMkLst>
            <pc:docMk/>
            <pc:sldMk cId="2191689602" sldId="287"/>
            <ac:spMk id="3" creationId="{5D69344D-C732-40D0-B97E-71018BF2B76F}"/>
          </ac:spMkLst>
        </pc:spChg>
        <pc:spChg chg="del">
          <ac:chgData name="刘 永顺" userId="a8b1257bc721e456" providerId="LiveId" clId="{97F6876F-8129-44C1-9C2F-CC262EC9D9E4}" dt="2022-06-03T15:02:44.497" v="35" actId="21"/>
          <ac:spMkLst>
            <pc:docMk/>
            <pc:sldMk cId="2191689602" sldId="287"/>
            <ac:spMk id="7" creationId="{7B952566-014B-E05B-3D8E-12A594496D1C}"/>
          </ac:spMkLst>
        </pc:spChg>
        <pc:picChg chg="del">
          <ac:chgData name="刘 永顺" userId="a8b1257bc721e456" providerId="LiveId" clId="{97F6876F-8129-44C1-9C2F-CC262EC9D9E4}" dt="2022-06-03T15:02:39.763" v="34" actId="21"/>
          <ac:picMkLst>
            <pc:docMk/>
            <pc:sldMk cId="2191689602" sldId="287"/>
            <ac:picMk id="4" creationId="{29448690-4322-4693-BC0A-D1A37AB76ED1}"/>
          </ac:picMkLst>
        </pc:picChg>
      </pc:sldChg>
      <pc:sldChg chg="addSp delSp modSp add mod ord">
        <pc:chgData name="刘 永顺" userId="a8b1257bc721e456" providerId="LiveId" clId="{97F6876F-8129-44C1-9C2F-CC262EC9D9E4}" dt="2022-06-05T10:09:36.096" v="559" actId="255"/>
        <pc:sldMkLst>
          <pc:docMk/>
          <pc:sldMk cId="1467914271" sldId="288"/>
        </pc:sldMkLst>
        <pc:spChg chg="add mod">
          <ac:chgData name="刘 永顺" userId="a8b1257bc721e456" providerId="LiveId" clId="{97F6876F-8129-44C1-9C2F-CC262EC9D9E4}" dt="2022-06-05T10:09:36.096" v="559" actId="255"/>
          <ac:spMkLst>
            <pc:docMk/>
            <pc:sldMk cId="1467914271" sldId="288"/>
            <ac:spMk id="5" creationId="{478A2CAC-8791-13AE-8CD7-2D39C80E8655}"/>
          </ac:spMkLst>
        </pc:spChg>
        <pc:spChg chg="add mod">
          <ac:chgData name="刘 永顺" userId="a8b1257bc721e456" providerId="LiveId" clId="{97F6876F-8129-44C1-9C2F-CC262EC9D9E4}" dt="2022-06-05T10:09:23.789" v="557" actId="14100"/>
          <ac:spMkLst>
            <pc:docMk/>
            <pc:sldMk cId="1467914271" sldId="288"/>
            <ac:spMk id="6" creationId="{398B3CB2-F999-D5A2-E4A0-37E02C4D2180}"/>
          </ac:spMkLst>
        </pc:spChg>
        <pc:spChg chg="del">
          <ac:chgData name="刘 永顺" userId="a8b1257bc721e456" providerId="LiveId" clId="{97F6876F-8129-44C1-9C2F-CC262EC9D9E4}" dt="2022-06-03T15:03:18.324" v="40" actId="21"/>
          <ac:spMkLst>
            <pc:docMk/>
            <pc:sldMk cId="1467914271" sldId="288"/>
            <ac:spMk id="7" creationId="{7B952566-014B-E05B-3D8E-12A594496D1C}"/>
          </ac:spMkLst>
        </pc:spChg>
        <pc:spChg chg="add mod">
          <ac:chgData name="刘 永顺" userId="a8b1257bc721e456" providerId="LiveId" clId="{97F6876F-8129-44C1-9C2F-CC262EC9D9E4}" dt="2022-06-05T07:37:54.545" v="122" actId="255"/>
          <ac:spMkLst>
            <pc:docMk/>
            <pc:sldMk cId="1467914271" sldId="288"/>
            <ac:spMk id="12" creationId="{A75CBFD1-CBEE-4571-E0AC-423CD8ACF151}"/>
          </ac:spMkLst>
        </pc:spChg>
        <pc:spChg chg="add mod">
          <ac:chgData name="刘 永顺" userId="a8b1257bc721e456" providerId="LiveId" clId="{97F6876F-8129-44C1-9C2F-CC262EC9D9E4}" dt="2022-06-05T07:39:16.793" v="142" actId="1076"/>
          <ac:spMkLst>
            <pc:docMk/>
            <pc:sldMk cId="1467914271" sldId="288"/>
            <ac:spMk id="13" creationId="{95A40A39-2FE3-3736-38A5-D9FBCAFE720D}"/>
          </ac:spMkLst>
        </pc:spChg>
        <pc:spChg chg="add mod">
          <ac:chgData name="刘 永顺" userId="a8b1257bc721e456" providerId="LiveId" clId="{97F6876F-8129-44C1-9C2F-CC262EC9D9E4}" dt="2022-06-05T07:54:29.027" v="346" actId="20577"/>
          <ac:spMkLst>
            <pc:docMk/>
            <pc:sldMk cId="1467914271" sldId="288"/>
            <ac:spMk id="15" creationId="{908917D6-8E69-2C23-3BBE-8FCEE6292E54}"/>
          </ac:spMkLst>
        </pc:spChg>
        <pc:picChg chg="mod">
          <ac:chgData name="刘 永顺" userId="a8b1257bc721e456" providerId="LiveId" clId="{97F6876F-8129-44C1-9C2F-CC262EC9D9E4}" dt="2022-06-03T15:05:42.724" v="72" actId="1076"/>
          <ac:picMkLst>
            <pc:docMk/>
            <pc:sldMk cId="1467914271" sldId="288"/>
            <ac:picMk id="4" creationId="{29448690-4322-4693-BC0A-D1A37AB76ED1}"/>
          </ac:picMkLst>
        </pc:picChg>
        <pc:picChg chg="add mod">
          <ac:chgData name="刘 永顺" userId="a8b1257bc721e456" providerId="LiveId" clId="{97F6876F-8129-44C1-9C2F-CC262EC9D9E4}" dt="2022-06-05T07:35:11.424" v="87" actId="1076"/>
          <ac:picMkLst>
            <pc:docMk/>
            <pc:sldMk cId="1467914271" sldId="288"/>
            <ac:picMk id="9" creationId="{A7B04EB6-F300-9D64-BB4F-90E149E1CD47}"/>
          </ac:picMkLst>
        </pc:picChg>
        <pc:picChg chg="add del mod">
          <ac:chgData name="刘 永顺" userId="a8b1257bc721e456" providerId="LiveId" clId="{97F6876F-8129-44C1-9C2F-CC262EC9D9E4}" dt="2022-06-05T07:37:44.919" v="120" actId="21"/>
          <ac:picMkLst>
            <pc:docMk/>
            <pc:sldMk cId="1467914271" sldId="288"/>
            <ac:picMk id="11" creationId="{2B4C5767-2CA2-2837-D21C-6DF015002B09}"/>
          </ac:picMkLst>
        </pc:picChg>
      </pc:sldChg>
      <pc:sldChg chg="addSp delSp modSp mod">
        <pc:chgData name="刘 永顺" userId="a8b1257bc721e456" providerId="LiveId" clId="{97F6876F-8129-44C1-9C2F-CC262EC9D9E4}" dt="2022-06-05T07:50:07.767" v="247" actId="1076"/>
        <pc:sldMkLst>
          <pc:docMk/>
          <pc:sldMk cId="2233611305" sldId="289"/>
        </pc:sldMkLst>
        <pc:spChg chg="add mod">
          <ac:chgData name="刘 永顺" userId="a8b1257bc721e456" providerId="LiveId" clId="{97F6876F-8129-44C1-9C2F-CC262EC9D9E4}" dt="2022-06-05T07:47:21.240" v="236" actId="14100"/>
          <ac:spMkLst>
            <pc:docMk/>
            <pc:sldMk cId="2233611305" sldId="289"/>
            <ac:spMk id="5" creationId="{C8CFC679-5FE6-46FD-35E2-7E1CA2B2B522}"/>
          </ac:spMkLst>
        </pc:spChg>
        <pc:spChg chg="add mod">
          <ac:chgData name="刘 永顺" userId="a8b1257bc721e456" providerId="LiveId" clId="{97F6876F-8129-44C1-9C2F-CC262EC9D9E4}" dt="2022-06-05T07:47:53.402" v="245" actId="20577"/>
          <ac:spMkLst>
            <pc:docMk/>
            <pc:sldMk cId="2233611305" sldId="289"/>
            <ac:spMk id="6" creationId="{DCD5C42B-7F5A-35BE-9262-049175870E2A}"/>
          </ac:spMkLst>
        </pc:spChg>
        <pc:spChg chg="del">
          <ac:chgData name="刘 永顺" userId="a8b1257bc721e456" providerId="LiveId" clId="{97F6876F-8129-44C1-9C2F-CC262EC9D9E4}" dt="2022-06-03T15:07:06.855" v="78" actId="21"/>
          <ac:spMkLst>
            <pc:docMk/>
            <pc:sldMk cId="2233611305" sldId="289"/>
            <ac:spMk id="7" creationId="{7B952566-014B-E05B-3D8E-12A594496D1C}"/>
          </ac:spMkLst>
        </pc:spChg>
        <pc:picChg chg="mod">
          <ac:chgData name="刘 永顺" userId="a8b1257bc721e456" providerId="LiveId" clId="{97F6876F-8129-44C1-9C2F-CC262EC9D9E4}" dt="2022-06-05T07:47:47.334" v="242" actId="1076"/>
          <ac:picMkLst>
            <pc:docMk/>
            <pc:sldMk cId="2233611305" sldId="289"/>
            <ac:picMk id="4" creationId="{29448690-4322-4693-BC0A-D1A37AB76ED1}"/>
          </ac:picMkLst>
        </pc:picChg>
        <pc:picChg chg="add mod">
          <ac:chgData name="刘 永顺" userId="a8b1257bc721e456" providerId="LiveId" clId="{97F6876F-8129-44C1-9C2F-CC262EC9D9E4}" dt="2022-06-05T07:50:07.767" v="247" actId="1076"/>
          <ac:picMkLst>
            <pc:docMk/>
            <pc:sldMk cId="2233611305" sldId="289"/>
            <ac:picMk id="8" creationId="{3326E702-1743-3AF5-8730-7CD8DA7E59E5}"/>
          </ac:picMkLst>
        </pc:picChg>
      </pc:sldChg>
      <pc:sldChg chg="addSp delSp modSp mod">
        <pc:chgData name="刘 永顺" userId="a8b1257bc721e456" providerId="LiveId" clId="{97F6876F-8129-44C1-9C2F-CC262EC9D9E4}" dt="2022-06-05T07:57:04.221" v="354" actId="1076"/>
        <pc:sldMkLst>
          <pc:docMk/>
          <pc:sldMk cId="1149957722" sldId="290"/>
        </pc:sldMkLst>
        <pc:spChg chg="add del mod">
          <ac:chgData name="刘 永顺" userId="a8b1257bc721e456" providerId="LiveId" clId="{97F6876F-8129-44C1-9C2F-CC262EC9D9E4}" dt="2022-06-05T07:52:28.838" v="299" actId="21"/>
          <ac:spMkLst>
            <pc:docMk/>
            <pc:sldMk cId="1149957722" sldId="290"/>
            <ac:spMk id="5" creationId="{F5F4B2EA-6500-2BB2-5A3C-4F4A7A730D8D}"/>
          </ac:spMkLst>
        </pc:spChg>
        <pc:spChg chg="add mod">
          <ac:chgData name="刘 永顺" userId="a8b1257bc721e456" providerId="LiveId" clId="{97F6876F-8129-44C1-9C2F-CC262EC9D9E4}" dt="2022-06-05T07:57:03.826" v="353" actId="14100"/>
          <ac:spMkLst>
            <pc:docMk/>
            <pc:sldMk cId="1149957722" sldId="290"/>
            <ac:spMk id="6" creationId="{A7DAC851-B339-DD67-DC88-35B16C43FB5F}"/>
          </ac:spMkLst>
        </pc:spChg>
        <pc:picChg chg="mod">
          <ac:chgData name="刘 永顺" userId="a8b1257bc721e456" providerId="LiveId" clId="{97F6876F-8129-44C1-9C2F-CC262EC9D9E4}" dt="2022-06-05T07:57:04.221" v="354" actId="1076"/>
          <ac:picMkLst>
            <pc:docMk/>
            <pc:sldMk cId="1149957722" sldId="290"/>
            <ac:picMk id="4" creationId="{29448690-4322-4693-BC0A-D1A37AB76ED1}"/>
          </ac:picMkLst>
        </pc:picChg>
        <pc:picChg chg="add mod">
          <ac:chgData name="刘 永顺" userId="a8b1257bc721e456" providerId="LiveId" clId="{97F6876F-8129-44C1-9C2F-CC262EC9D9E4}" dt="2022-06-05T07:56:56.833" v="351" actId="1076"/>
          <ac:picMkLst>
            <pc:docMk/>
            <pc:sldMk cId="1149957722" sldId="290"/>
            <ac:picMk id="8" creationId="{78203504-53D8-1C87-1880-7E89D55044F3}"/>
          </ac:picMkLst>
        </pc:picChg>
      </pc:sldChg>
      <pc:sldChg chg="addSp delSp modSp mod">
        <pc:chgData name="刘 永顺" userId="a8b1257bc721e456" providerId="LiveId" clId="{97F6876F-8129-44C1-9C2F-CC262EC9D9E4}" dt="2022-06-05T08:10:59.152" v="410" actId="1076"/>
        <pc:sldMkLst>
          <pc:docMk/>
          <pc:sldMk cId="2481953530" sldId="291"/>
        </pc:sldMkLst>
        <pc:spChg chg="add del mod">
          <ac:chgData name="刘 永顺" userId="a8b1257bc721e456" providerId="LiveId" clId="{97F6876F-8129-44C1-9C2F-CC262EC9D9E4}" dt="2022-06-05T08:03:11.337" v="370" actId="21"/>
          <ac:spMkLst>
            <pc:docMk/>
            <pc:sldMk cId="2481953530" sldId="291"/>
            <ac:spMk id="7" creationId="{19E781D3-2EDF-00E8-6EB8-DFA83B7FDB61}"/>
          </ac:spMkLst>
        </pc:spChg>
        <pc:spChg chg="add mod">
          <ac:chgData name="刘 永顺" userId="a8b1257bc721e456" providerId="LiveId" clId="{97F6876F-8129-44C1-9C2F-CC262EC9D9E4}" dt="2022-06-05T08:05:30.749" v="397" actId="1076"/>
          <ac:spMkLst>
            <pc:docMk/>
            <pc:sldMk cId="2481953530" sldId="291"/>
            <ac:spMk id="11" creationId="{C3E96594-CE28-95AB-30AF-1CF157AAE623}"/>
          </ac:spMkLst>
        </pc:spChg>
        <pc:picChg chg="mod">
          <ac:chgData name="刘 永顺" userId="a8b1257bc721e456" providerId="LiveId" clId="{97F6876F-8129-44C1-9C2F-CC262EC9D9E4}" dt="2022-06-05T08:05:26.977" v="396" actId="1076"/>
          <ac:picMkLst>
            <pc:docMk/>
            <pc:sldMk cId="2481953530" sldId="291"/>
            <ac:picMk id="4" creationId="{29448690-4322-4693-BC0A-D1A37AB76ED1}"/>
          </ac:picMkLst>
        </pc:picChg>
        <pc:picChg chg="del">
          <ac:chgData name="刘 永顺" userId="a8b1257bc721e456" providerId="LiveId" clId="{97F6876F-8129-44C1-9C2F-CC262EC9D9E4}" dt="2022-06-05T07:58:13.329" v="355"/>
          <ac:picMkLst>
            <pc:docMk/>
            <pc:sldMk cId="2481953530" sldId="291"/>
            <ac:picMk id="5" creationId="{1BDF8D76-8131-CAEA-10FF-753A7A85BEB6}"/>
          </ac:picMkLst>
        </pc:picChg>
        <pc:picChg chg="add del mod modCrop">
          <ac:chgData name="刘 永顺" userId="a8b1257bc721e456" providerId="LiveId" clId="{97F6876F-8129-44C1-9C2F-CC262EC9D9E4}" dt="2022-06-05T08:04:05.440" v="380" actId="21"/>
          <ac:picMkLst>
            <pc:docMk/>
            <pc:sldMk cId="2481953530" sldId="291"/>
            <ac:picMk id="9" creationId="{641EFD1E-65C2-597E-807C-255BC3699CCD}"/>
          </ac:picMkLst>
        </pc:picChg>
        <pc:picChg chg="add mod">
          <ac:chgData name="刘 永顺" userId="a8b1257bc721e456" providerId="LiveId" clId="{97F6876F-8129-44C1-9C2F-CC262EC9D9E4}" dt="2022-06-05T08:10:59.152" v="410" actId="1076"/>
          <ac:picMkLst>
            <pc:docMk/>
            <pc:sldMk cId="2481953530" sldId="291"/>
            <ac:picMk id="10" creationId="{D3234D44-2C26-63D8-45B1-8CA1D7C95AE8}"/>
          </ac:picMkLst>
        </pc:picChg>
        <pc:picChg chg="add mod">
          <ac:chgData name="刘 永顺" userId="a8b1257bc721e456" providerId="LiveId" clId="{97F6876F-8129-44C1-9C2F-CC262EC9D9E4}" dt="2022-06-05T08:10:54.462" v="409" actId="14100"/>
          <ac:picMkLst>
            <pc:docMk/>
            <pc:sldMk cId="2481953530" sldId="291"/>
            <ac:picMk id="12" creationId="{D38BC9D1-EFB3-7FF4-95C4-D93492BF1F9A}"/>
          </ac:picMkLst>
        </pc:picChg>
      </pc:sldChg>
      <pc:sldChg chg="addSp modSp mod">
        <pc:chgData name="刘 永顺" userId="a8b1257bc721e456" providerId="LiveId" clId="{97F6876F-8129-44C1-9C2F-CC262EC9D9E4}" dt="2022-06-05T12:10:08.679" v="998" actId="1076"/>
        <pc:sldMkLst>
          <pc:docMk/>
          <pc:sldMk cId="3549877665" sldId="292"/>
        </pc:sldMkLst>
        <pc:picChg chg="add mod">
          <ac:chgData name="刘 永顺" userId="a8b1257bc721e456" providerId="LiveId" clId="{97F6876F-8129-44C1-9C2F-CC262EC9D9E4}" dt="2022-06-05T12:02:50.454" v="993" actId="1076"/>
          <ac:picMkLst>
            <pc:docMk/>
            <pc:sldMk cId="3549877665" sldId="292"/>
            <ac:picMk id="6" creationId="{D43B1AFA-B376-37DC-2913-0A83B9727429}"/>
          </ac:picMkLst>
        </pc:picChg>
        <pc:picChg chg="add mod">
          <ac:chgData name="刘 永顺" userId="a8b1257bc721e456" providerId="LiveId" clId="{97F6876F-8129-44C1-9C2F-CC262EC9D9E4}" dt="2022-06-05T12:10:08.679" v="998" actId="1076"/>
          <ac:picMkLst>
            <pc:docMk/>
            <pc:sldMk cId="3549877665" sldId="292"/>
            <ac:picMk id="8" creationId="{45A9AAC3-2807-890A-C061-8D5530A42059}"/>
          </ac:picMkLst>
        </pc:picChg>
      </pc:sldChg>
      <pc:sldChg chg="addSp modSp add mod">
        <pc:chgData name="刘 永顺" userId="a8b1257bc721e456" providerId="LiveId" clId="{97F6876F-8129-44C1-9C2F-CC262EC9D9E4}" dt="2022-06-05T13:06:58.502" v="1260" actId="20577"/>
        <pc:sldMkLst>
          <pc:docMk/>
          <pc:sldMk cId="428541512" sldId="293"/>
        </pc:sldMkLst>
        <pc:spChg chg="add mod">
          <ac:chgData name="刘 永顺" userId="a8b1257bc721e456" providerId="LiveId" clId="{97F6876F-8129-44C1-9C2F-CC262EC9D9E4}" dt="2022-06-05T13:06:58.502" v="1260" actId="20577"/>
          <ac:spMkLst>
            <pc:docMk/>
            <pc:sldMk cId="428541512" sldId="293"/>
            <ac:spMk id="8" creationId="{10A78F51-EAAE-6417-9AAB-89E7244B992F}"/>
          </ac:spMkLst>
        </pc:spChg>
        <pc:picChg chg="add mod">
          <ac:chgData name="刘 永顺" userId="a8b1257bc721e456" providerId="LiveId" clId="{97F6876F-8129-44C1-9C2F-CC262EC9D9E4}" dt="2022-06-05T12:59:31.153" v="1234" actId="1076"/>
          <ac:picMkLst>
            <pc:docMk/>
            <pc:sldMk cId="428541512" sldId="293"/>
            <ac:picMk id="6" creationId="{4FE4D502-8B06-30B8-0024-0641538F2300}"/>
          </ac:picMkLst>
        </pc:picChg>
        <pc:picChg chg="add mod">
          <ac:chgData name="刘 永顺" userId="a8b1257bc721e456" providerId="LiveId" clId="{97F6876F-8129-44C1-9C2F-CC262EC9D9E4}" dt="2022-06-05T13:06:26.374" v="1241" actId="1076"/>
          <ac:picMkLst>
            <pc:docMk/>
            <pc:sldMk cId="428541512" sldId="293"/>
            <ac:picMk id="7" creationId="{20BEA32F-7B1B-709C-29BA-79F7065E0DD9}"/>
          </ac:picMkLst>
        </pc:picChg>
      </pc:sldChg>
      <pc:sldChg chg="addSp delSp modSp add mod">
        <pc:chgData name="刘 永顺" userId="a8b1257bc721e456" providerId="LiveId" clId="{97F6876F-8129-44C1-9C2F-CC262EC9D9E4}" dt="2022-06-05T12:50:48.561" v="1227" actId="14100"/>
        <pc:sldMkLst>
          <pc:docMk/>
          <pc:sldMk cId="3664235494" sldId="294"/>
        </pc:sldMkLst>
        <pc:spChg chg="add mod">
          <ac:chgData name="刘 永顺" userId="a8b1257bc721e456" providerId="LiveId" clId="{97F6876F-8129-44C1-9C2F-CC262EC9D9E4}" dt="2022-06-05T12:20:01.089" v="1016" actId="20577"/>
          <ac:spMkLst>
            <pc:docMk/>
            <pc:sldMk cId="3664235494" sldId="294"/>
            <ac:spMk id="6" creationId="{19F9425C-6A1A-AA6A-B5A1-ADFF6A844ACC}"/>
          </ac:spMkLst>
        </pc:spChg>
        <pc:spChg chg="add del mod">
          <ac:chgData name="刘 永顺" userId="a8b1257bc721e456" providerId="LiveId" clId="{97F6876F-8129-44C1-9C2F-CC262EC9D9E4}" dt="2022-06-05T12:45:01.069" v="1141"/>
          <ac:spMkLst>
            <pc:docMk/>
            <pc:sldMk cId="3664235494" sldId="294"/>
            <ac:spMk id="13" creationId="{2D8F0A39-AF7E-D096-AF9D-EE38BB728BA7}"/>
          </ac:spMkLst>
        </pc:spChg>
        <pc:spChg chg="add mod">
          <ac:chgData name="刘 永顺" userId="a8b1257bc721e456" providerId="LiveId" clId="{97F6876F-8129-44C1-9C2F-CC262EC9D9E4}" dt="2022-06-05T12:50:48.561" v="1227" actId="14100"/>
          <ac:spMkLst>
            <pc:docMk/>
            <pc:sldMk cId="3664235494" sldId="294"/>
            <ac:spMk id="14" creationId="{DBD4D6B6-319E-1731-81D3-9B7B6BDDD768}"/>
          </ac:spMkLst>
        </pc:spChg>
        <pc:picChg chg="mod">
          <ac:chgData name="刘 永顺" userId="a8b1257bc721e456" providerId="LiveId" clId="{97F6876F-8129-44C1-9C2F-CC262EC9D9E4}" dt="2022-06-05T12:44:52.905" v="1137" actId="1076"/>
          <ac:picMkLst>
            <pc:docMk/>
            <pc:sldMk cId="3664235494" sldId="294"/>
            <ac:picMk id="4" creationId="{29448690-4322-4693-BC0A-D1A37AB76ED1}"/>
          </ac:picMkLst>
        </pc:picChg>
        <pc:picChg chg="add del mod">
          <ac:chgData name="刘 永顺" userId="a8b1257bc721e456" providerId="LiveId" clId="{97F6876F-8129-44C1-9C2F-CC262EC9D9E4}" dt="2022-06-05T12:35:05.817" v="1023" actId="21"/>
          <ac:picMkLst>
            <pc:docMk/>
            <pc:sldMk cId="3664235494" sldId="294"/>
            <ac:picMk id="8" creationId="{170BE6DE-B078-BEEE-80E3-A350CA28237D}"/>
          </ac:picMkLst>
        </pc:picChg>
        <pc:picChg chg="add del mod">
          <ac:chgData name="刘 永顺" userId="a8b1257bc721e456" providerId="LiveId" clId="{97F6876F-8129-44C1-9C2F-CC262EC9D9E4}" dt="2022-06-05T12:39:26.993" v="1029" actId="21"/>
          <ac:picMkLst>
            <pc:docMk/>
            <pc:sldMk cId="3664235494" sldId="294"/>
            <ac:picMk id="9" creationId="{EE00CA11-430D-755F-053A-E904E2E1F46F}"/>
          </ac:picMkLst>
        </pc:picChg>
        <pc:picChg chg="add del mod">
          <ac:chgData name="刘 永顺" userId="a8b1257bc721e456" providerId="LiveId" clId="{97F6876F-8129-44C1-9C2F-CC262EC9D9E4}" dt="2022-06-05T12:47:37.558" v="1201" actId="21"/>
          <ac:picMkLst>
            <pc:docMk/>
            <pc:sldMk cId="3664235494" sldId="294"/>
            <ac:picMk id="10" creationId="{BD7CE8AA-3A5F-65B1-2D1A-BAB49CFD7756}"/>
          </ac:picMkLst>
        </pc:picChg>
        <pc:picChg chg="add del mod modCrop">
          <ac:chgData name="刘 永顺" userId="a8b1257bc721e456" providerId="LiveId" clId="{97F6876F-8129-44C1-9C2F-CC262EC9D9E4}" dt="2022-06-05T12:42:33.192" v="1036" actId="21"/>
          <ac:picMkLst>
            <pc:docMk/>
            <pc:sldMk cId="3664235494" sldId="294"/>
            <ac:picMk id="11" creationId="{8EC56CDE-88A3-4108-0038-068DAAE4D4E1}"/>
          </ac:picMkLst>
        </pc:picChg>
        <pc:picChg chg="add mod">
          <ac:chgData name="刘 永顺" userId="a8b1257bc721e456" providerId="LiveId" clId="{97F6876F-8129-44C1-9C2F-CC262EC9D9E4}" dt="2022-06-05T12:44:51.923" v="1136" actId="1076"/>
          <ac:picMkLst>
            <pc:docMk/>
            <pc:sldMk cId="3664235494" sldId="294"/>
            <ac:picMk id="12" creationId="{94CCF654-1249-875B-9A5A-F847C199673F}"/>
          </ac:picMkLst>
        </pc:picChg>
        <pc:picChg chg="add del mod">
          <ac:chgData name="刘 永顺" userId="a8b1257bc721e456" providerId="LiveId" clId="{97F6876F-8129-44C1-9C2F-CC262EC9D9E4}" dt="2022-06-05T12:47:43.358" v="1204" actId="21"/>
          <ac:picMkLst>
            <pc:docMk/>
            <pc:sldMk cId="3664235494" sldId="294"/>
            <ac:picMk id="15" creationId="{FFDCC319-840C-44CE-FAA9-4EC0C4408664}"/>
          </ac:picMkLst>
        </pc:picChg>
        <pc:picChg chg="add mod">
          <ac:chgData name="刘 永顺" userId="a8b1257bc721e456" providerId="LiveId" clId="{97F6876F-8129-44C1-9C2F-CC262EC9D9E4}" dt="2022-06-05T12:48:01.358" v="1211" actId="1076"/>
          <ac:picMkLst>
            <pc:docMk/>
            <pc:sldMk cId="3664235494" sldId="294"/>
            <ac:picMk id="16" creationId="{A1987747-9AD9-F765-E64D-E9967E51CBA3}"/>
          </ac:picMkLst>
        </pc:picChg>
      </pc:sldChg>
      <pc:sldChg chg="addSp delSp modSp mod">
        <pc:chgData name="刘 永顺" userId="a8b1257bc721e456" providerId="LiveId" clId="{97F6876F-8129-44C1-9C2F-CC262EC9D9E4}" dt="2022-06-05T11:58:00.445" v="990" actId="1076"/>
        <pc:sldMkLst>
          <pc:docMk/>
          <pc:sldMk cId="4093233355" sldId="295"/>
        </pc:sldMkLst>
        <pc:spChg chg="add mod">
          <ac:chgData name="刘 永顺" userId="a8b1257bc721e456" providerId="LiveId" clId="{97F6876F-8129-44C1-9C2F-CC262EC9D9E4}" dt="2022-06-05T11:48:38.362" v="936" actId="20577"/>
          <ac:spMkLst>
            <pc:docMk/>
            <pc:sldMk cId="4093233355" sldId="295"/>
            <ac:spMk id="6" creationId="{7E795A57-E065-0963-59E6-B10D99720132}"/>
          </ac:spMkLst>
        </pc:spChg>
        <pc:spChg chg="add mod">
          <ac:chgData name="刘 永顺" userId="a8b1257bc721e456" providerId="LiveId" clId="{97F6876F-8129-44C1-9C2F-CC262EC9D9E4}" dt="2022-06-05T11:58:00.445" v="990" actId="1076"/>
          <ac:spMkLst>
            <pc:docMk/>
            <pc:sldMk cId="4093233355" sldId="295"/>
            <ac:spMk id="11" creationId="{885D84A5-B789-FAED-1B7B-986CB944F8CE}"/>
          </ac:spMkLst>
        </pc:spChg>
        <pc:spChg chg="add mod">
          <ac:chgData name="刘 永顺" userId="a8b1257bc721e456" providerId="LiveId" clId="{97F6876F-8129-44C1-9C2F-CC262EC9D9E4}" dt="2022-06-05T11:56:58.347" v="962" actId="20577"/>
          <ac:spMkLst>
            <pc:docMk/>
            <pc:sldMk cId="4093233355" sldId="295"/>
            <ac:spMk id="12" creationId="{DEDA13D5-2BB7-CF53-68BE-158C4EF42F02}"/>
          </ac:spMkLst>
        </pc:spChg>
        <pc:picChg chg="add mod">
          <ac:chgData name="刘 永顺" userId="a8b1257bc721e456" providerId="LiveId" clId="{97F6876F-8129-44C1-9C2F-CC262EC9D9E4}" dt="2022-06-05T11:54:05.767" v="941" actId="1076"/>
          <ac:picMkLst>
            <pc:docMk/>
            <pc:sldMk cId="4093233355" sldId="295"/>
            <ac:picMk id="8" creationId="{CA07CB5C-8328-E289-9E27-3663397FE6A1}"/>
          </ac:picMkLst>
        </pc:picChg>
        <pc:picChg chg="add del mod">
          <ac:chgData name="刘 永顺" userId="a8b1257bc721e456" providerId="LiveId" clId="{97F6876F-8129-44C1-9C2F-CC262EC9D9E4}" dt="2022-06-05T11:55:49.968" v="945" actId="21"/>
          <ac:picMkLst>
            <pc:docMk/>
            <pc:sldMk cId="4093233355" sldId="295"/>
            <ac:picMk id="10" creationId="{351ABC47-7A0A-710E-7C8E-0781C502F6E5}"/>
          </ac:picMkLst>
        </pc:picChg>
      </pc:sldChg>
      <pc:sldChg chg="addSp delSp modSp mod">
        <pc:chgData name="刘 永顺" userId="a8b1257bc721e456" providerId="LiveId" clId="{97F6876F-8129-44C1-9C2F-CC262EC9D9E4}" dt="2022-06-05T10:54:23.079" v="849" actId="20577"/>
        <pc:sldMkLst>
          <pc:docMk/>
          <pc:sldMk cId="3296244692" sldId="296"/>
        </pc:sldMkLst>
        <pc:spChg chg="add del mod">
          <ac:chgData name="刘 永顺" userId="a8b1257bc721e456" providerId="LiveId" clId="{97F6876F-8129-44C1-9C2F-CC262EC9D9E4}" dt="2022-06-05T10:40:50.318" v="671"/>
          <ac:spMkLst>
            <pc:docMk/>
            <pc:sldMk cId="3296244692" sldId="296"/>
            <ac:spMk id="5" creationId="{3F68649D-5238-1930-6B3D-E2F7A1CC5A4B}"/>
          </ac:spMkLst>
        </pc:spChg>
        <pc:spChg chg="add mod">
          <ac:chgData name="刘 永顺" userId="a8b1257bc721e456" providerId="LiveId" clId="{97F6876F-8129-44C1-9C2F-CC262EC9D9E4}" dt="2022-06-05T10:53:12.771" v="796"/>
          <ac:spMkLst>
            <pc:docMk/>
            <pc:sldMk cId="3296244692" sldId="296"/>
            <ac:spMk id="6" creationId="{876B8A08-C7A9-48B1-2DE9-989542DE6B9E}"/>
          </ac:spMkLst>
        </pc:spChg>
        <pc:spChg chg="add mod">
          <ac:chgData name="刘 永顺" userId="a8b1257bc721e456" providerId="LiveId" clId="{97F6876F-8129-44C1-9C2F-CC262EC9D9E4}" dt="2022-06-05T10:54:23.079" v="849" actId="20577"/>
          <ac:spMkLst>
            <pc:docMk/>
            <pc:sldMk cId="3296244692" sldId="296"/>
            <ac:spMk id="7" creationId="{84283B01-CDE4-AB84-9F82-D4E7E8B579FF}"/>
          </ac:spMkLst>
        </pc:spChg>
        <pc:picChg chg="mod">
          <ac:chgData name="刘 永顺" userId="a8b1257bc721e456" providerId="LiveId" clId="{97F6876F-8129-44C1-9C2F-CC262EC9D9E4}" dt="2022-06-05T10:40:37.960" v="668" actId="1076"/>
          <ac:picMkLst>
            <pc:docMk/>
            <pc:sldMk cId="3296244692" sldId="296"/>
            <ac:picMk id="4" creationId="{29448690-4322-4693-BC0A-D1A37AB76ED1}"/>
          </ac:picMkLst>
        </pc:picChg>
      </pc:sldChg>
      <pc:sldChg chg="addSp delSp modSp add mod">
        <pc:chgData name="刘 永顺" userId="a8b1257bc721e456" providerId="LiveId" clId="{97F6876F-8129-44C1-9C2F-CC262EC9D9E4}" dt="2022-06-05T11:42:05.717" v="932" actId="1076"/>
        <pc:sldMkLst>
          <pc:docMk/>
          <pc:sldMk cId="3935630045" sldId="297"/>
        </pc:sldMkLst>
        <pc:spChg chg="add del">
          <ac:chgData name="刘 永顺" userId="a8b1257bc721e456" providerId="LiveId" clId="{97F6876F-8129-44C1-9C2F-CC262EC9D9E4}" dt="2022-06-05T10:56:10.013" v="851" actId="21"/>
          <ac:spMkLst>
            <pc:docMk/>
            <pc:sldMk cId="3935630045" sldId="297"/>
            <ac:spMk id="6" creationId="{5D418907-1C04-4B06-4AB6-A4C684FB3E88}"/>
          </ac:spMkLst>
        </pc:spChg>
        <pc:spChg chg="add mod">
          <ac:chgData name="刘 永顺" userId="a8b1257bc721e456" providerId="LiveId" clId="{97F6876F-8129-44C1-9C2F-CC262EC9D9E4}" dt="2022-06-05T11:32:09.630" v="928" actId="14100"/>
          <ac:spMkLst>
            <pc:docMk/>
            <pc:sldMk cId="3935630045" sldId="297"/>
            <ac:spMk id="9" creationId="{E62698B6-7A04-8DB6-2BEF-74275B7324A8}"/>
          </ac:spMkLst>
        </pc:spChg>
        <pc:spChg chg="add mod">
          <ac:chgData name="刘 永顺" userId="a8b1257bc721e456" providerId="LiveId" clId="{97F6876F-8129-44C1-9C2F-CC262EC9D9E4}" dt="2022-06-05T10:59:10.133" v="925" actId="1076"/>
          <ac:spMkLst>
            <pc:docMk/>
            <pc:sldMk cId="3935630045" sldId="297"/>
            <ac:spMk id="10" creationId="{C38FA4BA-8BF5-78A7-BDE9-206210770684}"/>
          </ac:spMkLst>
        </pc:spChg>
        <pc:picChg chg="mod">
          <ac:chgData name="刘 永顺" userId="a8b1257bc721e456" providerId="LiveId" clId="{97F6876F-8129-44C1-9C2F-CC262EC9D9E4}" dt="2022-06-05T10:56:42.426" v="854" actId="1076"/>
          <ac:picMkLst>
            <pc:docMk/>
            <pc:sldMk cId="3935630045" sldId="297"/>
            <ac:picMk id="4" creationId="{29448690-4322-4693-BC0A-D1A37AB76ED1}"/>
          </ac:picMkLst>
        </pc:picChg>
        <pc:picChg chg="add mod">
          <ac:chgData name="刘 永顺" userId="a8b1257bc721e456" providerId="LiveId" clId="{97F6876F-8129-44C1-9C2F-CC262EC9D9E4}" dt="2022-06-05T10:57:48.736" v="916" actId="1076"/>
          <ac:picMkLst>
            <pc:docMk/>
            <pc:sldMk cId="3935630045" sldId="297"/>
            <ac:picMk id="8" creationId="{3E5B6CB7-B00B-B927-99FA-FF48CA1618E5}"/>
          </ac:picMkLst>
        </pc:picChg>
        <pc:picChg chg="add mod">
          <ac:chgData name="刘 永顺" userId="a8b1257bc721e456" providerId="LiveId" clId="{97F6876F-8129-44C1-9C2F-CC262EC9D9E4}" dt="2022-06-05T10:58:59.739" v="924" actId="1076"/>
          <ac:picMkLst>
            <pc:docMk/>
            <pc:sldMk cId="3935630045" sldId="297"/>
            <ac:picMk id="12" creationId="{0A1D05F3-8486-5266-206F-00E0DFCEF106}"/>
          </ac:picMkLst>
        </pc:picChg>
        <pc:picChg chg="add mod">
          <ac:chgData name="刘 永顺" userId="a8b1257bc721e456" providerId="LiveId" clId="{97F6876F-8129-44C1-9C2F-CC262EC9D9E4}" dt="2022-06-05T11:31:11.365" v="927" actId="1076"/>
          <ac:picMkLst>
            <pc:docMk/>
            <pc:sldMk cId="3935630045" sldId="297"/>
            <ac:picMk id="14" creationId="{8B6E2146-D912-096A-2B03-16660921A3A9}"/>
          </ac:picMkLst>
        </pc:picChg>
        <pc:picChg chg="add mod">
          <ac:chgData name="刘 永顺" userId="a8b1257bc721e456" providerId="LiveId" clId="{97F6876F-8129-44C1-9C2F-CC262EC9D9E4}" dt="2022-06-05T11:42:05.717" v="932" actId="1076"/>
          <ac:picMkLst>
            <pc:docMk/>
            <pc:sldMk cId="3935630045" sldId="297"/>
            <ac:picMk id="16" creationId="{9FA7160D-E690-24BE-C5EB-3B4D4A36C007}"/>
          </ac:picMkLst>
        </pc:picChg>
      </pc:sldChg>
      <pc:sldChg chg="addSp delSp modSp add mod">
        <pc:chgData name="刘 永顺" userId="a8b1257bc721e456" providerId="LiveId" clId="{97F6876F-8129-44C1-9C2F-CC262EC9D9E4}" dt="2022-06-05T10:36:51.331" v="666" actId="1076"/>
        <pc:sldMkLst>
          <pc:docMk/>
          <pc:sldMk cId="3971134541" sldId="298"/>
        </pc:sldMkLst>
        <pc:spChg chg="add del mod">
          <ac:chgData name="刘 永顺" userId="a8b1257bc721e456" providerId="LiveId" clId="{97F6876F-8129-44C1-9C2F-CC262EC9D9E4}" dt="2022-06-05T10:33:12.579" v="652" actId="21"/>
          <ac:spMkLst>
            <pc:docMk/>
            <pc:sldMk cId="3971134541" sldId="298"/>
            <ac:spMk id="6" creationId="{5F5856D2-ED15-5A0E-9B38-F48AF07864A8}"/>
          </ac:spMkLst>
        </pc:spChg>
        <pc:picChg chg="mod">
          <ac:chgData name="刘 永顺" userId="a8b1257bc721e456" providerId="LiveId" clId="{97F6876F-8129-44C1-9C2F-CC262EC9D9E4}" dt="2022-06-05T10:35:06.148" v="660" actId="1076"/>
          <ac:picMkLst>
            <pc:docMk/>
            <pc:sldMk cId="3971134541" sldId="298"/>
            <ac:picMk id="4" creationId="{29448690-4322-4693-BC0A-D1A37AB76ED1}"/>
          </ac:picMkLst>
        </pc:picChg>
        <pc:picChg chg="add mod">
          <ac:chgData name="刘 永顺" userId="a8b1257bc721e456" providerId="LiveId" clId="{97F6876F-8129-44C1-9C2F-CC262EC9D9E4}" dt="2022-06-05T10:34:07.107" v="655" actId="1076"/>
          <ac:picMkLst>
            <pc:docMk/>
            <pc:sldMk cId="3971134541" sldId="298"/>
            <ac:picMk id="8" creationId="{2CB4E056-FF90-51EF-5744-6774D058D36B}"/>
          </ac:picMkLst>
        </pc:picChg>
        <pc:picChg chg="add mod">
          <ac:chgData name="刘 永顺" userId="a8b1257bc721e456" providerId="LiveId" clId="{97F6876F-8129-44C1-9C2F-CC262EC9D9E4}" dt="2022-06-05T10:36:50.255" v="665" actId="1076"/>
          <ac:picMkLst>
            <pc:docMk/>
            <pc:sldMk cId="3971134541" sldId="298"/>
            <ac:picMk id="10" creationId="{A418AE2E-FDFB-4E12-4C80-6D5EF5DEB63B}"/>
          </ac:picMkLst>
        </pc:picChg>
        <pc:picChg chg="add mod">
          <ac:chgData name="刘 永顺" userId="a8b1257bc721e456" providerId="LiveId" clId="{97F6876F-8129-44C1-9C2F-CC262EC9D9E4}" dt="2022-06-05T10:36:51.331" v="666" actId="1076"/>
          <ac:picMkLst>
            <pc:docMk/>
            <pc:sldMk cId="3971134541" sldId="298"/>
            <ac:picMk id="12" creationId="{862E5D07-CC13-AB02-4D3C-3E1A7E420E69}"/>
          </ac:picMkLst>
        </pc:picChg>
      </pc:sldChg>
      <pc:sldChg chg="addSp modSp add mod">
        <pc:chgData name="刘 永顺" userId="a8b1257bc721e456" providerId="LiveId" clId="{97F6876F-8129-44C1-9C2F-CC262EC9D9E4}" dt="2022-06-05T10:29:05.791" v="640" actId="1076"/>
        <pc:sldMkLst>
          <pc:docMk/>
          <pc:sldMk cId="3898093413" sldId="299"/>
        </pc:sldMkLst>
        <pc:spChg chg="add mod">
          <ac:chgData name="刘 永顺" userId="a8b1257bc721e456" providerId="LiveId" clId="{97F6876F-8129-44C1-9C2F-CC262EC9D9E4}" dt="2022-06-05T10:16:40.324" v="588" actId="14100"/>
          <ac:spMkLst>
            <pc:docMk/>
            <pc:sldMk cId="3898093413" sldId="299"/>
            <ac:spMk id="5" creationId="{3604A485-E21F-49DE-87FD-DBEAD8896955}"/>
          </ac:spMkLst>
        </pc:spChg>
        <pc:spChg chg="add mod">
          <ac:chgData name="刘 永顺" userId="a8b1257bc721e456" providerId="LiveId" clId="{97F6876F-8129-44C1-9C2F-CC262EC9D9E4}" dt="2022-06-05T10:27:58.184" v="611" actId="1076"/>
          <ac:spMkLst>
            <pc:docMk/>
            <pc:sldMk cId="3898093413" sldId="299"/>
            <ac:spMk id="7" creationId="{529055BE-7D31-D9D9-ECF1-0C801F9DF3F3}"/>
          </ac:spMkLst>
        </pc:spChg>
        <pc:spChg chg="add mod">
          <ac:chgData name="刘 永顺" userId="a8b1257bc721e456" providerId="LiveId" clId="{97F6876F-8129-44C1-9C2F-CC262EC9D9E4}" dt="2022-06-05T10:27:54.133" v="610" actId="1076"/>
          <ac:spMkLst>
            <pc:docMk/>
            <pc:sldMk cId="3898093413" sldId="299"/>
            <ac:spMk id="8" creationId="{C954EDC9-CC5E-DB5C-51D7-CD304D8B4DE0}"/>
          </ac:spMkLst>
        </pc:spChg>
        <pc:spChg chg="add mod">
          <ac:chgData name="刘 永顺" userId="a8b1257bc721e456" providerId="LiveId" clId="{97F6876F-8129-44C1-9C2F-CC262EC9D9E4}" dt="2022-06-05T10:28:05.796" v="612" actId="1076"/>
          <ac:spMkLst>
            <pc:docMk/>
            <pc:sldMk cId="3898093413" sldId="299"/>
            <ac:spMk id="10" creationId="{E9EBB088-753E-9CF7-7362-0FFD2C8264B1}"/>
          </ac:spMkLst>
        </pc:spChg>
        <pc:spChg chg="add mod">
          <ac:chgData name="刘 永顺" userId="a8b1257bc721e456" providerId="LiveId" clId="{97F6876F-8129-44C1-9C2F-CC262EC9D9E4}" dt="2022-06-05T10:29:05.791" v="640" actId="1076"/>
          <ac:spMkLst>
            <pc:docMk/>
            <pc:sldMk cId="3898093413" sldId="299"/>
            <ac:spMk id="14" creationId="{B32D1106-DF9E-B009-1CE2-B7E15C5D62F8}"/>
          </ac:spMkLst>
        </pc:spChg>
        <pc:picChg chg="mod">
          <ac:chgData name="刘 永顺" userId="a8b1257bc721e456" providerId="LiveId" clId="{97F6876F-8129-44C1-9C2F-CC262EC9D9E4}" dt="2022-06-05T10:22:12.416" v="590" actId="1076"/>
          <ac:picMkLst>
            <pc:docMk/>
            <pc:sldMk cId="3898093413" sldId="299"/>
            <ac:picMk id="4" creationId="{29448690-4322-4693-BC0A-D1A37AB76ED1}"/>
          </ac:picMkLst>
        </pc:picChg>
        <pc:picChg chg="add mod">
          <ac:chgData name="刘 永顺" userId="a8b1257bc721e456" providerId="LiveId" clId="{97F6876F-8129-44C1-9C2F-CC262EC9D9E4}" dt="2022-06-05T10:27:48.962" v="609" actId="1076"/>
          <ac:picMkLst>
            <pc:docMk/>
            <pc:sldMk cId="3898093413" sldId="299"/>
            <ac:picMk id="11" creationId="{C012107B-37E1-B3D3-AD8A-25E0C488DF18}"/>
          </ac:picMkLst>
        </pc:picChg>
        <pc:picChg chg="add mod">
          <ac:chgData name="刘 永顺" userId="a8b1257bc721e456" providerId="LiveId" clId="{97F6876F-8129-44C1-9C2F-CC262EC9D9E4}" dt="2022-06-05T10:28:09.199" v="613" actId="1076"/>
          <ac:picMkLst>
            <pc:docMk/>
            <pc:sldMk cId="3898093413" sldId="299"/>
            <ac:picMk id="13" creationId="{9608AEE7-D301-DE2F-2853-60170EA52627}"/>
          </ac:picMkLst>
        </pc:picChg>
      </pc:sldChg>
      <pc:sldChg chg="addSp delSp modSp add mod addCm delCm">
        <pc:chgData name="刘 永顺" userId="a8b1257bc721e456" providerId="LiveId" clId="{97F6876F-8129-44C1-9C2F-CC262EC9D9E4}" dt="2022-06-05T08:46:02.518" v="553"/>
        <pc:sldMkLst>
          <pc:docMk/>
          <pc:sldMk cId="1764683254" sldId="300"/>
        </pc:sldMkLst>
        <pc:spChg chg="add mod">
          <ac:chgData name="刘 永顺" userId="a8b1257bc721e456" providerId="LiveId" clId="{97F6876F-8129-44C1-9C2F-CC262EC9D9E4}" dt="2022-06-05T08:38:52.514" v="536" actId="255"/>
          <ac:spMkLst>
            <pc:docMk/>
            <pc:sldMk cId="1764683254" sldId="300"/>
            <ac:spMk id="9" creationId="{6FE0D960-5E26-ED23-5AFE-F9263BFAF1C7}"/>
          </ac:spMkLst>
        </pc:spChg>
        <pc:spChg chg="add del mod">
          <ac:chgData name="刘 永顺" userId="a8b1257bc721e456" providerId="LiveId" clId="{97F6876F-8129-44C1-9C2F-CC262EC9D9E4}" dt="2022-06-05T08:46:02.518" v="553"/>
          <ac:spMkLst>
            <pc:docMk/>
            <pc:sldMk cId="1764683254" sldId="300"/>
            <ac:spMk id="10" creationId="{27119CFE-9408-3B0C-A256-A6561E3E5F69}"/>
          </ac:spMkLst>
        </pc:spChg>
        <pc:spChg chg="add mod">
          <ac:chgData name="刘 永顺" userId="a8b1257bc721e456" providerId="LiveId" clId="{97F6876F-8129-44C1-9C2F-CC262EC9D9E4}" dt="2022-06-05T08:39:02.066" v="539" actId="14100"/>
          <ac:spMkLst>
            <pc:docMk/>
            <pc:sldMk cId="1764683254" sldId="300"/>
            <ac:spMk id="11" creationId="{F5D687B8-2C47-EBFE-5F33-FE5704A31517}"/>
          </ac:spMkLst>
        </pc:spChg>
        <pc:spChg chg="add mod">
          <ac:chgData name="刘 永顺" userId="a8b1257bc721e456" providerId="LiveId" clId="{97F6876F-8129-44C1-9C2F-CC262EC9D9E4}" dt="2022-06-05T08:39:09.841" v="540" actId="255"/>
          <ac:spMkLst>
            <pc:docMk/>
            <pc:sldMk cId="1764683254" sldId="300"/>
            <ac:spMk id="12" creationId="{23A8273A-458F-5206-D143-C2DDE605A431}"/>
          </ac:spMkLst>
        </pc:spChg>
        <pc:spChg chg="add mod">
          <ac:chgData name="刘 永顺" userId="a8b1257bc721e456" providerId="LiveId" clId="{97F6876F-8129-44C1-9C2F-CC262EC9D9E4}" dt="2022-06-05T08:39:17.974" v="543" actId="14100"/>
          <ac:spMkLst>
            <pc:docMk/>
            <pc:sldMk cId="1764683254" sldId="300"/>
            <ac:spMk id="13" creationId="{3F07AAC4-951A-D84C-7BA0-6EB4875FD70C}"/>
          </ac:spMkLst>
        </pc:spChg>
        <pc:picChg chg="mod">
          <ac:chgData name="刘 永顺" userId="a8b1257bc721e456" providerId="LiveId" clId="{97F6876F-8129-44C1-9C2F-CC262EC9D9E4}" dt="2022-06-05T08:37:57.455" v="531" actId="1076"/>
          <ac:picMkLst>
            <pc:docMk/>
            <pc:sldMk cId="1764683254" sldId="300"/>
            <ac:picMk id="4" creationId="{29448690-4322-4693-BC0A-D1A37AB76ED1}"/>
          </ac:picMkLst>
        </pc:picChg>
        <pc:picChg chg="add mod modCrop">
          <ac:chgData name="刘 永顺" userId="a8b1257bc721e456" providerId="LiveId" clId="{97F6876F-8129-44C1-9C2F-CC262EC9D9E4}" dt="2022-06-05T08:30:58.546" v="457" actId="1076"/>
          <ac:picMkLst>
            <pc:docMk/>
            <pc:sldMk cId="1764683254" sldId="300"/>
            <ac:picMk id="6" creationId="{BD98AA32-A435-0886-8285-F6D616394711}"/>
          </ac:picMkLst>
        </pc:picChg>
        <pc:picChg chg="add del mod">
          <ac:chgData name="刘 永顺" userId="a8b1257bc721e456" providerId="LiveId" clId="{97F6876F-8129-44C1-9C2F-CC262EC9D9E4}" dt="2022-06-05T08:30:52.207" v="455" actId="21"/>
          <ac:picMkLst>
            <pc:docMk/>
            <pc:sldMk cId="1764683254" sldId="300"/>
            <ac:picMk id="7" creationId="{DBF4E8FF-F2DB-BA87-5F9C-868DE7E615DE}"/>
          </ac:picMkLst>
        </pc:picChg>
        <pc:picChg chg="add del mod">
          <ac:chgData name="刘 永顺" userId="a8b1257bc721e456" providerId="LiveId" clId="{97F6876F-8129-44C1-9C2F-CC262EC9D9E4}" dt="2022-06-05T08:30:54.018" v="456" actId="21"/>
          <ac:picMkLst>
            <pc:docMk/>
            <pc:sldMk cId="1764683254" sldId="300"/>
            <ac:picMk id="8" creationId="{C505AF88-88E3-C0B5-E929-51F0A88A8AE0}"/>
          </ac:picMkLst>
        </pc:picChg>
        <pc:picChg chg="add mod">
          <ac:chgData name="刘 永顺" userId="a8b1257bc721e456" providerId="LiveId" clId="{97F6876F-8129-44C1-9C2F-CC262EC9D9E4}" dt="2022-06-05T08:38:45.975" v="535" actId="1076"/>
          <ac:picMkLst>
            <pc:docMk/>
            <pc:sldMk cId="1764683254" sldId="300"/>
            <ac:picMk id="14" creationId="{540DA525-EC1D-0ABA-9978-1428A118454A}"/>
          </ac:picMkLst>
        </pc:picChg>
        <pc:picChg chg="add mod">
          <ac:chgData name="刘 永顺" userId="a8b1257bc721e456" providerId="LiveId" clId="{97F6876F-8129-44C1-9C2F-CC262EC9D9E4}" dt="2022-06-05T08:40:27.108" v="545" actId="1076"/>
          <ac:picMkLst>
            <pc:docMk/>
            <pc:sldMk cId="1764683254" sldId="300"/>
            <ac:picMk id="15" creationId="{6AFC6695-04A8-0F1D-B4F8-88CA87B10335}"/>
          </ac:picMkLst>
        </pc:picChg>
        <pc:picChg chg="add mod">
          <ac:chgData name="刘 永顺" userId="a8b1257bc721e456" providerId="LiveId" clId="{97F6876F-8129-44C1-9C2F-CC262EC9D9E4}" dt="2022-06-05T08:45:28.161" v="551" actId="1076"/>
          <ac:picMkLst>
            <pc:docMk/>
            <pc:sldMk cId="1764683254" sldId="300"/>
            <ac:picMk id="16" creationId="{D3E7562A-1A87-9802-FE35-64BDADCE608A}"/>
          </ac:picMkLst>
        </pc:picChg>
        <pc:picChg chg="add mod">
          <ac:chgData name="刘 永顺" userId="a8b1257bc721e456" providerId="LiveId" clId="{97F6876F-8129-44C1-9C2F-CC262EC9D9E4}" dt="2022-06-05T08:45:23.341" v="550" actId="1076"/>
          <ac:picMkLst>
            <pc:docMk/>
            <pc:sldMk cId="1764683254" sldId="300"/>
            <ac:picMk id="17" creationId="{8E696DAD-1849-EB95-3653-97DDA12AA210}"/>
          </ac:picMkLst>
        </pc:picChg>
      </pc:sldChg>
      <pc:sldChg chg="addSp modSp add mod">
        <pc:chgData name="刘 永顺" userId="a8b1257bc721e456" providerId="LiveId" clId="{97F6876F-8129-44C1-9C2F-CC262EC9D9E4}" dt="2022-06-05T13:07:22.996" v="1268" actId="14100"/>
        <pc:sldMkLst>
          <pc:docMk/>
          <pc:sldMk cId="4021628101" sldId="301"/>
        </pc:sldMkLst>
        <pc:spChg chg="add mod">
          <ac:chgData name="刘 永顺" userId="a8b1257bc721e456" providerId="LiveId" clId="{97F6876F-8129-44C1-9C2F-CC262EC9D9E4}" dt="2022-06-05T13:07:22.996" v="1268" actId="14100"/>
          <ac:spMkLst>
            <pc:docMk/>
            <pc:sldMk cId="4021628101" sldId="301"/>
            <ac:spMk id="5" creationId="{93EB24CA-4348-9428-9E32-06A0A4BBF7A0}"/>
          </ac:spMkLst>
        </pc:spChg>
      </pc:sldChg>
      <pc:sldChg chg="add">
        <pc:chgData name="刘 永顺" userId="a8b1257bc721e456" providerId="LiveId" clId="{97F6876F-8129-44C1-9C2F-CC262EC9D9E4}" dt="2022-06-05T12:56:30.998" v="1229"/>
        <pc:sldMkLst>
          <pc:docMk/>
          <pc:sldMk cId="2864740404" sldId="302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2481CA-F540-E548-69FB-D3D6E57FB0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218C661-7F69-C327-8EA9-DFA7AC0218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06CBC78-9839-8E69-2CD7-89FB00CDCA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560EE6-E031-418D-9848-0121FD0C8726}" type="datetimeFigureOut">
              <a:rPr lang="zh-CN" altLang="en-US" smtClean="0"/>
              <a:t>2022/6/6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67F9E94-5D7E-3F95-2EA8-A4D9349967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FFA8538-2CF5-0FC3-18AA-179AEDBA5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4046B-1366-4348-B293-B536775B022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99184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FD451D-3BE0-244B-AB51-640991BCB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9C44C37-5FB4-488E-980D-5F9888E98C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3149881-9E4C-356F-9BFF-896E93F128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560EE6-E031-418D-9848-0121FD0C8726}" type="datetimeFigureOut">
              <a:rPr lang="zh-CN" altLang="en-US" smtClean="0"/>
              <a:t>2022/6/6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D860AF1-BF43-3843-4451-ED72E917FE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22B25CB-FE4C-10DB-1E84-756F64279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4046B-1366-4348-B293-B536775B022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64995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6D804474-46B5-368C-D739-44C5CCF35F2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2096E13-88AA-C579-D000-7FBE1DE0C8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A93A68D-8CD6-0088-2DBB-B8E6A8D05F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560EE6-E031-418D-9848-0121FD0C8726}" type="datetimeFigureOut">
              <a:rPr lang="zh-CN" altLang="en-US" smtClean="0"/>
              <a:t>2022/6/6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E2F31D2-7457-C088-53CF-3F097472E5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085ABC3-9C38-CA73-8FD4-BCD99DEF7D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4046B-1366-4348-B293-B536775B022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19721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C24D8C-68BC-BE15-5483-498C747827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8C7870F-25D2-7751-9224-3433F53E0C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22DD9EE-374A-AF70-2705-304071C09A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560EE6-E031-418D-9848-0121FD0C8726}" type="datetimeFigureOut">
              <a:rPr lang="zh-CN" altLang="en-US" smtClean="0"/>
              <a:t>2022/6/6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5F9E5CD-5C75-30A8-95D5-C497908747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0BEE435-16CE-FC2F-232A-DC2233282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4046B-1366-4348-B293-B536775B022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98036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2D935C-C6D5-A224-5DDE-0113D279E6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AA9DF3A-EBAA-0449-11D2-9A98F5A498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1E2FC58-6D6C-4808-AE70-FBE7117A92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560EE6-E031-418D-9848-0121FD0C8726}" type="datetimeFigureOut">
              <a:rPr lang="zh-CN" altLang="en-US" smtClean="0"/>
              <a:t>2022/6/6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82FDED9-7595-535D-8960-3A968C7F94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1861B31-1F21-BA97-0BAE-8E19D66643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4046B-1366-4348-B293-B536775B022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4141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0A3417-150B-F37C-0EDA-F8C9002DB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EC1B84E-564C-DE51-D07A-D15944625EF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FC95821-A8BB-1C2B-9BF1-D75AC5965F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B627581-8874-250B-B02A-634597E6FA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560EE6-E031-418D-9848-0121FD0C8726}" type="datetimeFigureOut">
              <a:rPr lang="zh-CN" altLang="en-US" smtClean="0"/>
              <a:t>2022/6/6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5A266B3-3E5D-D915-21DD-F2BE64705A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1BA0000-B21A-EB1A-34C9-1C4811E5B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4046B-1366-4348-B293-B536775B022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95926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0F8C8A-8E9E-E5C1-9B5A-F5782B1B95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A685E5C-3B3C-66CF-6B79-2F78699810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D404F8E-4F63-E4C5-09E1-CFCC565299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3255F95-5D15-4DA7-07A4-064D2AF9347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FD2614A8-BE92-BBEE-84F0-DC0EAD76E35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6F2A43A4-0F3D-477F-FD5F-C90AF8DA6D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560EE6-E031-418D-9848-0121FD0C8726}" type="datetimeFigureOut">
              <a:rPr lang="zh-CN" altLang="en-US" smtClean="0"/>
              <a:t>2022/6/6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54AE5621-2D29-3220-669E-855CFA349C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8C7B1F59-17C3-26C3-D42E-C09FD685E2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4046B-1366-4348-B293-B536775B022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71424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50E305-B083-E110-4AF4-37879082A7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05B9B3F4-5484-12D4-EE44-5058353E99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560EE6-E031-418D-9848-0121FD0C8726}" type="datetimeFigureOut">
              <a:rPr lang="zh-CN" altLang="en-US" smtClean="0"/>
              <a:t>2022/6/6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855E338-B0C9-B41E-FD36-CB22ED6333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51CFABE-0C28-921D-BACC-4D4B3B3ED8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4046B-1366-4348-B293-B536775B022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9801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5465AF2-EA25-CD61-84D4-F8B0FD05C7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560EE6-E031-418D-9848-0121FD0C8726}" type="datetimeFigureOut">
              <a:rPr lang="zh-CN" altLang="en-US" smtClean="0"/>
              <a:t>2022/6/6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C3901258-5DAA-144E-BCE4-9E5DE4948A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80700EA-FA28-EB10-41FE-0F820B4E3C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4046B-1366-4348-B293-B536775B022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07790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6AE3F6-11FB-3178-D257-DF8619CFF9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61B015C-C8DF-4A74-7185-3E95748D83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D707DA4-13E9-573A-0607-37BB3B5709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FB91CFB-E00C-7CA9-8E66-1A3DDB967B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560EE6-E031-418D-9848-0121FD0C8726}" type="datetimeFigureOut">
              <a:rPr lang="zh-CN" altLang="en-US" smtClean="0"/>
              <a:t>2022/6/6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CC3493B-540C-BEE9-D6CE-084D905A58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B0328F7-1C9A-5D72-A81B-A6D6C7B2E9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4046B-1366-4348-B293-B536775B022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37591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55ABB1-AD31-3DF1-8735-01B92D05F8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6B142F49-1167-573B-28D5-F23A7235591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D4B41D5-E9D1-2196-77ED-0CFE85806D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181A14C-4E19-D1C9-6263-0B21207F47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560EE6-E031-418D-9848-0121FD0C8726}" type="datetimeFigureOut">
              <a:rPr lang="zh-CN" altLang="en-US" smtClean="0"/>
              <a:t>2022/6/6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078C40D-9822-9F87-4EAE-F9935C4873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94A23D6-8D93-F96F-D15D-AB9B291460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4046B-1366-4348-B293-B536775B022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15487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B9955104-1C87-D112-75FD-BF0BCBF1A2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A1C1FC0-3C6A-E358-41F1-A78584F832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3AA9C74-CCAD-E1F0-9BA3-E9B8748473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560EE6-E031-418D-9848-0121FD0C8726}" type="datetimeFigureOut">
              <a:rPr lang="zh-CN" altLang="en-US" smtClean="0"/>
              <a:t>2022/6/6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F7B88CF-C63A-D14A-5568-15A384A5BD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A781348-7016-3314-2463-EE2C5CCB76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C4046B-1366-4348-B293-B536775B022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87621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jpe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1841359-9722-4935-A0E1-97CB50AF65D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D69344D-C732-40D0-B97E-71018BF2B76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9448690-4322-4693-BC0A-D1A37AB76E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478A2CAC-8791-13AE-8CD7-2D39C80E8655}"/>
              </a:ext>
            </a:extLst>
          </p:cNvPr>
          <p:cNvSpPr txBox="1"/>
          <p:nvPr/>
        </p:nvSpPr>
        <p:spPr>
          <a:xfrm>
            <a:off x="1002827" y="1230868"/>
            <a:ext cx="13372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1.</a:t>
            </a:r>
            <a:r>
              <a:rPr lang="zh-CN" altLang="en-US" sz="2400" dirty="0"/>
              <a:t>真值表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98B3CB2-F999-D5A2-E4A0-37E02C4D2180}"/>
              </a:ext>
            </a:extLst>
          </p:cNvPr>
          <p:cNvSpPr txBox="1"/>
          <p:nvPr/>
        </p:nvSpPr>
        <p:spPr>
          <a:xfrm>
            <a:off x="715787" y="741007"/>
            <a:ext cx="25878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/>
              <a:t>一、数理逻辑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A7B04EB6-F300-9D64-BB4F-90E149E1CD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33" y="2159973"/>
            <a:ext cx="7961143" cy="3161935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A75CBFD1-CBEE-4571-E0AC-423CD8ACF151}"/>
              </a:ext>
            </a:extLst>
          </p:cNvPr>
          <p:cNvSpPr txBox="1"/>
          <p:nvPr/>
        </p:nvSpPr>
        <p:spPr>
          <a:xfrm>
            <a:off x="8030776" y="953869"/>
            <a:ext cx="35704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析取：</a:t>
            </a:r>
            <a:r>
              <a:rPr lang="en-US" altLang="zh-CN" sz="2400" dirty="0" err="1"/>
              <a:t>pvq</a:t>
            </a:r>
            <a:r>
              <a:rPr lang="en-US" altLang="zh-CN" sz="2400" dirty="0"/>
              <a:t> </a:t>
            </a:r>
            <a:r>
              <a:rPr lang="zh-CN" altLang="en-US" sz="2400" dirty="0"/>
              <a:t>为假，当且仅当 </a:t>
            </a:r>
            <a:r>
              <a:rPr lang="en-US" altLang="zh-CN" sz="2400" dirty="0"/>
              <a:t>p</a:t>
            </a:r>
            <a:r>
              <a:rPr lang="zh-CN" altLang="en-US" sz="2400" dirty="0"/>
              <a:t>、</a:t>
            </a:r>
            <a:r>
              <a:rPr lang="en-US" altLang="zh-CN" sz="2400" dirty="0"/>
              <a:t>q </a:t>
            </a:r>
            <a:r>
              <a:rPr lang="zh-CN" altLang="en-US" sz="2400" dirty="0"/>
              <a:t>同为假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5A40A39-2FE3-3736-38A5-D9FBCAFE720D}"/>
              </a:ext>
            </a:extLst>
          </p:cNvPr>
          <p:cNvSpPr txBox="1"/>
          <p:nvPr/>
        </p:nvSpPr>
        <p:spPr>
          <a:xfrm>
            <a:off x="8030776" y="2359769"/>
            <a:ext cx="24679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合取：</a:t>
            </a:r>
            <a:r>
              <a:rPr lang="en-US" altLang="zh-CN" sz="2400" dirty="0" err="1"/>
              <a:t>p^q</a:t>
            </a:r>
            <a:r>
              <a:rPr lang="en-US" altLang="zh-CN" sz="2400" dirty="0"/>
              <a:t> </a:t>
            </a:r>
            <a:r>
              <a:rPr lang="zh-CN" altLang="en-US" sz="2400" dirty="0"/>
              <a:t>为真，当且仅当 </a:t>
            </a:r>
            <a:r>
              <a:rPr lang="en-US" altLang="zh-CN" sz="2400" dirty="0"/>
              <a:t>p</a:t>
            </a:r>
            <a:r>
              <a:rPr lang="zh-CN" altLang="en-US" sz="2400" dirty="0"/>
              <a:t>、</a:t>
            </a:r>
            <a:r>
              <a:rPr lang="en-US" altLang="zh-CN" sz="2400" dirty="0"/>
              <a:t>q </a:t>
            </a:r>
            <a:r>
              <a:rPr lang="zh-CN" altLang="en-US" sz="2400" dirty="0"/>
              <a:t>均为</a:t>
            </a:r>
            <a:r>
              <a:rPr lang="zh-CN" altLang="en-US" dirty="0"/>
              <a:t>真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908917D6-8E69-2C23-3BBE-8FCEE6292E54}"/>
              </a:ext>
            </a:extLst>
          </p:cNvPr>
          <p:cNvSpPr txBox="1"/>
          <p:nvPr/>
        </p:nvSpPr>
        <p:spPr>
          <a:xfrm>
            <a:off x="8030777" y="4429919"/>
            <a:ext cx="368268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/>
              <a:t>蕴涵：</a:t>
            </a:r>
            <a:r>
              <a:rPr lang="en-US" altLang="zh-CN" sz="2400" dirty="0"/>
              <a:t>p—&gt;q </a:t>
            </a:r>
            <a:r>
              <a:rPr lang="zh-CN" altLang="en-US" sz="2400" dirty="0"/>
              <a:t>为假，当且仅当 </a:t>
            </a:r>
            <a:r>
              <a:rPr lang="en-US" altLang="zh-CN" sz="2400" dirty="0"/>
              <a:t>p </a:t>
            </a:r>
            <a:r>
              <a:rPr lang="zh-CN" altLang="en-US" sz="2400" dirty="0"/>
              <a:t>为真、</a:t>
            </a:r>
            <a:r>
              <a:rPr lang="en-US" altLang="zh-CN" sz="2400" dirty="0"/>
              <a:t>q </a:t>
            </a:r>
            <a:r>
              <a:rPr lang="zh-CN" altLang="en-US" sz="2400" dirty="0"/>
              <a:t>为假</a:t>
            </a:r>
          </a:p>
        </p:txBody>
      </p:sp>
    </p:spTree>
    <p:extLst>
      <p:ext uri="{BB962C8B-B14F-4D97-AF65-F5344CB8AC3E}">
        <p14:creationId xmlns:p14="http://schemas.microsoft.com/office/powerpoint/2010/main" val="14679142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1841359-9722-4935-A0E1-97CB50AF65D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D69344D-C732-40D0-B97E-71018BF2B76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9448690-4322-4693-BC0A-D1A37AB76E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1" y="5938"/>
            <a:ext cx="12192000" cy="68580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7E795A57-E065-0963-59E6-B10D99720132}"/>
              </a:ext>
            </a:extLst>
          </p:cNvPr>
          <p:cNvSpPr txBox="1"/>
          <p:nvPr/>
        </p:nvSpPr>
        <p:spPr>
          <a:xfrm>
            <a:off x="492597" y="921734"/>
            <a:ext cx="880478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设 </a:t>
            </a:r>
            <a:r>
              <a:rPr lang="en-US" altLang="zh-CN" dirty="0"/>
              <a:t>R </a:t>
            </a:r>
            <a:r>
              <a:rPr lang="zh-CN" altLang="en-US" dirty="0"/>
              <a:t>是非空集合 </a:t>
            </a:r>
            <a:r>
              <a:rPr lang="en-US" altLang="zh-CN" dirty="0"/>
              <a:t>A </a:t>
            </a:r>
            <a:r>
              <a:rPr lang="zh-CN" altLang="en-US" dirty="0"/>
              <a:t>上的二元关系，如果 </a:t>
            </a:r>
            <a:r>
              <a:rPr lang="en-US" altLang="zh-CN" dirty="0"/>
              <a:t>R </a:t>
            </a:r>
            <a:r>
              <a:rPr lang="zh-CN" altLang="en-US" dirty="0"/>
              <a:t>是自反的、对称的和传递的，则称 </a:t>
            </a:r>
            <a:r>
              <a:rPr lang="en-US" altLang="zh-CN" dirty="0"/>
              <a:t>R </a:t>
            </a:r>
            <a:r>
              <a:rPr lang="zh-CN" altLang="en-US" dirty="0"/>
              <a:t>为 </a:t>
            </a:r>
            <a:r>
              <a:rPr lang="en-US" altLang="zh-CN" dirty="0"/>
              <a:t>A </a:t>
            </a:r>
            <a:r>
              <a:rPr lang="zh-CN" altLang="en-US" dirty="0"/>
              <a:t>上的等价关系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A07CB5C-8328-E289-9E27-3663397FE6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82" y="1568065"/>
            <a:ext cx="7636714" cy="4584936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885D84A5-B789-FAED-1B7B-986CB944F8CE}"/>
              </a:ext>
            </a:extLst>
          </p:cNvPr>
          <p:cNvSpPr txBox="1"/>
          <p:nvPr/>
        </p:nvSpPr>
        <p:spPr>
          <a:xfrm>
            <a:off x="7932374" y="4726678"/>
            <a:ext cx="3368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 商集：</a:t>
            </a:r>
            <a:r>
              <a:rPr lang="en-US" altLang="zh-CN" dirty="0"/>
              <a:t>A/R={{0</a:t>
            </a:r>
            <a:r>
              <a:rPr lang="zh-CN" altLang="en-US" dirty="0"/>
              <a:t>，</a:t>
            </a:r>
            <a:r>
              <a:rPr lang="en-US" altLang="zh-CN" dirty="0"/>
              <a:t>2</a:t>
            </a:r>
            <a:r>
              <a:rPr lang="zh-CN" altLang="en-US" dirty="0"/>
              <a:t>，</a:t>
            </a:r>
            <a:r>
              <a:rPr lang="en-US" altLang="zh-CN" dirty="0"/>
              <a:t>4}</a:t>
            </a:r>
            <a:r>
              <a:rPr lang="zh-CN" altLang="en-US" dirty="0"/>
              <a:t>，</a:t>
            </a:r>
            <a:r>
              <a:rPr lang="en-US" altLang="zh-CN" dirty="0"/>
              <a:t>{1</a:t>
            </a:r>
            <a:r>
              <a:rPr lang="zh-CN" altLang="en-US" dirty="0"/>
              <a:t>，</a:t>
            </a:r>
            <a:r>
              <a:rPr lang="en-US" altLang="zh-CN" dirty="0"/>
              <a:t>3}}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93233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1841359-9722-4935-A0E1-97CB50AF65D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D69344D-C732-40D0-B97E-71018BF2B76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9448690-4322-4693-BC0A-D1A37AB76E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1" y="5938"/>
            <a:ext cx="12192000" cy="68580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43B1AFA-B376-37DC-2913-0A83B97274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70" y="525463"/>
            <a:ext cx="8048625" cy="17907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A142F89F-C88E-1D1E-3875-AEFCCF9D91A3}"/>
              </a:ext>
            </a:extLst>
          </p:cNvPr>
          <p:cNvSpPr txBox="1"/>
          <p:nvPr/>
        </p:nvSpPr>
        <p:spPr>
          <a:xfrm>
            <a:off x="9350477" y="1970385"/>
            <a:ext cx="23125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最大元：可以确定它就是最大的元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4CC20A8-B8C0-52E4-6A20-6FE3155EE531}"/>
              </a:ext>
            </a:extLst>
          </p:cNvPr>
          <p:cNvSpPr txBox="1"/>
          <p:nvPr/>
        </p:nvSpPr>
        <p:spPr>
          <a:xfrm>
            <a:off x="9433068" y="3405402"/>
            <a:ext cx="19172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极大元：找不到比它大的元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A352B263-364A-5626-3308-5FC61636F3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270" y="2509483"/>
            <a:ext cx="8710091" cy="4064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877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1841359-9722-4935-A0E1-97CB50AF65D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D69344D-C732-40D0-B97E-71018BF2B76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9448690-4322-4693-BC0A-D1A37AB76E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893" y="0"/>
            <a:ext cx="12192000" cy="68580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19F9425C-6A1A-AA6A-B5A1-ADFF6A844ACC}"/>
              </a:ext>
            </a:extLst>
          </p:cNvPr>
          <p:cNvSpPr txBox="1"/>
          <p:nvPr/>
        </p:nvSpPr>
        <p:spPr>
          <a:xfrm>
            <a:off x="955007" y="660956"/>
            <a:ext cx="61571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最小生成树：在已知的带权图上求权最小的生成树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94CCF654-1249-875B-9A5A-F847C19967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728853" y="-510831"/>
            <a:ext cx="3591612" cy="6858000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DBD4D6B6-319E-1731-81D3-9B7B6BDDD768}"/>
              </a:ext>
            </a:extLst>
          </p:cNvPr>
          <p:cNvSpPr txBox="1"/>
          <p:nvPr/>
        </p:nvSpPr>
        <p:spPr>
          <a:xfrm>
            <a:off x="5769569" y="4984955"/>
            <a:ext cx="30014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最大度：</a:t>
            </a:r>
            <a:r>
              <a:rPr lang="en-US" altLang="zh-CN" dirty="0"/>
              <a:t>4</a:t>
            </a:r>
            <a:r>
              <a:rPr lang="zh-CN" altLang="en-US" dirty="0"/>
              <a:t>；最小度：</a:t>
            </a:r>
            <a:r>
              <a:rPr lang="en-US" altLang="zh-CN" dirty="0"/>
              <a:t>2</a:t>
            </a:r>
          </a:p>
          <a:p>
            <a:r>
              <a:rPr lang="zh-CN" altLang="en-US" dirty="0"/>
              <a:t>点连通度：</a:t>
            </a:r>
            <a:r>
              <a:rPr lang="en-US" altLang="zh-CN" dirty="0"/>
              <a:t>2</a:t>
            </a:r>
            <a:r>
              <a:rPr lang="zh-CN" altLang="en-US" dirty="0"/>
              <a:t>；边连通度：</a:t>
            </a:r>
            <a:r>
              <a:rPr lang="en-US" altLang="zh-CN" dirty="0"/>
              <a:t>2</a:t>
            </a:r>
            <a:endParaRPr lang="zh-CN" altLang="en-US" dirty="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A1987747-9AD9-F765-E64D-E9967E51CB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4893" y="1030288"/>
            <a:ext cx="5213922" cy="5676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2354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1841359-9722-4935-A0E1-97CB50AF65D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D69344D-C732-40D0-B97E-71018BF2B76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9448690-4322-4693-BC0A-D1A37AB76E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1" y="5938"/>
            <a:ext cx="12192000" cy="68580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FE4D502-8B06-30B8-0024-0641538F23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111" y="142782"/>
            <a:ext cx="6848330" cy="657243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0BEA32F-7B1B-709C-29BA-79F7065E0D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9771" y="711685"/>
            <a:ext cx="4927397" cy="5434628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10A78F51-EAAE-6417-9AAB-89E7244B992F}"/>
              </a:ext>
            </a:extLst>
          </p:cNvPr>
          <p:cNvSpPr txBox="1"/>
          <p:nvPr/>
        </p:nvSpPr>
        <p:spPr>
          <a:xfrm>
            <a:off x="7450885" y="6212021"/>
            <a:ext cx="1132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前缀码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A07CB34-40FE-CDE0-09F2-5B6982737A25}"/>
              </a:ext>
            </a:extLst>
          </p:cNvPr>
          <p:cNvSpPr txBox="1"/>
          <p:nvPr/>
        </p:nvSpPr>
        <p:spPr>
          <a:xfrm>
            <a:off x="8377084" y="11165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哈夫曼编码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F823CED-6C75-F1CC-CD6A-F1A2B1414A22}"/>
              </a:ext>
            </a:extLst>
          </p:cNvPr>
          <p:cNvSpPr txBox="1"/>
          <p:nvPr/>
        </p:nvSpPr>
        <p:spPr>
          <a:xfrm>
            <a:off x="3259394" y="5147495"/>
            <a:ext cx="3940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W(T)=2*(9+10)+3*(3+4+6)+4*(1+3)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85415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1841359-9722-4935-A0E1-97CB50AF65D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D69344D-C732-40D0-B97E-71018BF2B76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9448690-4322-4693-BC0A-D1A37AB76E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1" y="5938"/>
            <a:ext cx="12192000" cy="68580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71A4FC45-7C6F-D95F-C54F-E2B8935425DF}"/>
              </a:ext>
            </a:extLst>
          </p:cNvPr>
          <p:cNvSpPr txBox="1"/>
          <p:nvPr/>
        </p:nvSpPr>
        <p:spPr>
          <a:xfrm>
            <a:off x="1129727" y="984268"/>
            <a:ext cx="615302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单射：每一个</a:t>
            </a:r>
            <a:r>
              <a:rPr lang="en-US" altLang="zh-CN" dirty="0"/>
              <a:t>x</a:t>
            </a:r>
            <a:r>
              <a:rPr lang="zh-CN" altLang="en-US" dirty="0"/>
              <a:t>都有唯一的</a:t>
            </a:r>
            <a:r>
              <a:rPr lang="en-US" altLang="zh-CN" dirty="0"/>
              <a:t>y</a:t>
            </a:r>
            <a:r>
              <a:rPr lang="zh-CN" altLang="en-US" dirty="0"/>
              <a:t>与之对应；</a:t>
            </a:r>
            <a:br>
              <a:rPr lang="zh-CN" altLang="en-US" dirty="0"/>
            </a:br>
            <a:br>
              <a:rPr lang="zh-CN" altLang="en-US" dirty="0"/>
            </a:br>
            <a:r>
              <a:rPr lang="zh-CN" altLang="en-US" dirty="0"/>
              <a:t>满射：每一个</a:t>
            </a:r>
            <a:r>
              <a:rPr lang="en-US" altLang="zh-CN" dirty="0"/>
              <a:t>y</a:t>
            </a:r>
            <a:r>
              <a:rPr lang="zh-CN" altLang="en-US" dirty="0"/>
              <a:t>都必有至少一个</a:t>
            </a:r>
            <a:r>
              <a:rPr lang="en-US" altLang="zh-CN" dirty="0"/>
              <a:t>x</a:t>
            </a:r>
            <a:r>
              <a:rPr lang="zh-CN" altLang="en-US" dirty="0"/>
              <a:t>与之对应；</a:t>
            </a:r>
            <a:br>
              <a:rPr lang="zh-CN" altLang="en-US" dirty="0"/>
            </a:br>
            <a:br>
              <a:rPr lang="zh-CN" altLang="en-US" dirty="0"/>
            </a:br>
            <a:r>
              <a:rPr lang="zh-CN" altLang="en-US" dirty="0"/>
              <a:t>双射（：每一个</a:t>
            </a:r>
            <a:r>
              <a:rPr lang="en-US" altLang="zh-CN" dirty="0"/>
              <a:t>x</a:t>
            </a:r>
            <a:r>
              <a:rPr lang="zh-CN" altLang="en-US" dirty="0"/>
              <a:t>都有</a:t>
            </a:r>
            <a:r>
              <a:rPr lang="en-US" altLang="zh-CN" dirty="0"/>
              <a:t>y</a:t>
            </a:r>
            <a:r>
              <a:rPr lang="zh-CN" altLang="en-US" dirty="0"/>
              <a:t>与之对应，每一个</a:t>
            </a:r>
            <a:r>
              <a:rPr lang="en-US" altLang="zh-CN" dirty="0"/>
              <a:t>y</a:t>
            </a:r>
            <a:r>
              <a:rPr lang="zh-CN" altLang="en-US" dirty="0"/>
              <a:t>都有</a:t>
            </a:r>
            <a:r>
              <a:rPr lang="en-US" altLang="zh-CN" dirty="0"/>
              <a:t>x</a:t>
            </a:r>
            <a:r>
              <a:rPr lang="zh-CN" altLang="en-US" dirty="0"/>
              <a:t>与之对应。</a:t>
            </a:r>
            <a:br>
              <a:rPr lang="zh-CN" altLang="en-US" dirty="0"/>
            </a:br>
            <a:br>
              <a:rPr lang="zh-CN" altLang="en-US" dirty="0"/>
            </a:br>
            <a:br>
              <a:rPr lang="zh-CN" altLang="en-US" dirty="0"/>
            </a:b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F7D5C99-556F-D284-5873-EE159A54B06C}"/>
              </a:ext>
            </a:extLst>
          </p:cNvPr>
          <p:cNvSpPr txBox="1"/>
          <p:nvPr/>
        </p:nvSpPr>
        <p:spPr>
          <a:xfrm>
            <a:off x="1178396" y="3378671"/>
            <a:ext cx="6055687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把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x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比作萝卜，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y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比作坑：</a:t>
            </a:r>
            <a:b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</a:br>
            <a:b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</a:b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单射就是一个萝卜一个坑，有的坑有可能没萝卜；</a:t>
            </a:r>
            <a:b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</a:br>
            <a:b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</a:b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满射就是所有坑都有萝卜，有的坑可能有不止一个萝卜；</a:t>
            </a:r>
            <a:b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</a:br>
            <a:b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</a:b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双射就是严格的一个萝卜一个坑，一个坑一个萝卜，所有萝卜都有坑，所有坑都有萝卜</a:t>
            </a:r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D5D85F90-B0E8-B48D-81FB-797A523B5E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t="8840" r="-2427" b="24354"/>
          <a:stretch/>
        </p:blipFill>
        <p:spPr>
          <a:xfrm>
            <a:off x="7302418" y="182480"/>
            <a:ext cx="4486460" cy="6493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740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1841359-9722-4935-A0E1-97CB50AF65D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D69344D-C732-40D0-B97E-71018BF2B76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9448690-4322-4693-BC0A-D1A37AB76E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C8CFC679-5FE6-46FD-35E2-7E1CA2B2B522}"/>
              </a:ext>
            </a:extLst>
          </p:cNvPr>
          <p:cNvSpPr txBox="1"/>
          <p:nvPr/>
        </p:nvSpPr>
        <p:spPr>
          <a:xfrm>
            <a:off x="658368" y="630178"/>
            <a:ext cx="39047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2.</a:t>
            </a:r>
            <a:r>
              <a:rPr lang="zh-CN" altLang="en-US" sz="2400" dirty="0"/>
              <a:t>主析取范式、主合取范式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CD5C42B-7F5A-35BE-9262-049175870E2A}"/>
              </a:ext>
            </a:extLst>
          </p:cNvPr>
          <p:cNvSpPr txBox="1"/>
          <p:nvPr/>
        </p:nvSpPr>
        <p:spPr>
          <a:xfrm>
            <a:off x="658369" y="1183918"/>
            <a:ext cx="2143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Ⅰ.</a:t>
            </a:r>
            <a:r>
              <a:rPr lang="zh-CN" altLang="en-US" dirty="0"/>
              <a:t>真值表法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326E702-1743-3AF5-8730-7CD8DA7E59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568" y="1724482"/>
            <a:ext cx="8820150" cy="410527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3F21FC26-460C-1904-6798-F59A4F8367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5770" y="46492"/>
            <a:ext cx="5988943" cy="1752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6113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1841359-9722-4935-A0E1-97CB50AF65D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D69344D-C732-40D0-B97E-71018BF2B76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9448690-4322-4693-BC0A-D1A37AB76E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A7DAC851-B339-DD67-DC88-35B16C43FB5F}"/>
              </a:ext>
            </a:extLst>
          </p:cNvPr>
          <p:cNvSpPr txBox="1"/>
          <p:nvPr/>
        </p:nvSpPr>
        <p:spPr>
          <a:xfrm>
            <a:off x="683580" y="753031"/>
            <a:ext cx="15802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Ⅱ.</a:t>
            </a:r>
            <a:r>
              <a:rPr lang="zh-CN" altLang="en-US" sz="2400" dirty="0"/>
              <a:t>化简法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8203504-53D8-1C87-1880-7E89D55044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881" y="1869456"/>
            <a:ext cx="11482372" cy="3766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9577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1841359-9722-4935-A0E1-97CB50AF65D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D69344D-C732-40D0-B97E-71018BF2B76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9448690-4322-4693-BC0A-D1A37AB76E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80963"/>
            <a:ext cx="12192000" cy="68580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3234D44-2C26-63D8-45B1-8CA1D7C95A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4145" y="3329052"/>
            <a:ext cx="4697854" cy="264795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C3E96594-CE28-95AB-30AF-1CF157AAE623}"/>
              </a:ext>
            </a:extLst>
          </p:cNvPr>
          <p:cNvSpPr txBox="1"/>
          <p:nvPr/>
        </p:nvSpPr>
        <p:spPr>
          <a:xfrm>
            <a:off x="536841" y="706994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2.</a:t>
            </a:r>
            <a:r>
              <a:rPr lang="zh-CN" altLang="en-US" dirty="0"/>
              <a:t>推理规则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D38BC9D1-EFB3-7FF4-95C4-D93492BF1F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1368650"/>
            <a:ext cx="7616067" cy="4782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9535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1841359-9722-4935-A0E1-97CB50AF65D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D69344D-C732-40D0-B97E-71018BF2B76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9448690-4322-4693-BC0A-D1A37AB76E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94" y="0"/>
            <a:ext cx="12192000" cy="68580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D98AA32-A435-0886-8285-F6D61639471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31209"/>
          <a:stretch/>
        </p:blipFill>
        <p:spPr>
          <a:xfrm>
            <a:off x="123887" y="1383571"/>
            <a:ext cx="7060963" cy="2735654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6FE0D960-5E26-ED23-5AFE-F9263BFAF1C7}"/>
              </a:ext>
            </a:extLst>
          </p:cNvPr>
          <p:cNvSpPr txBox="1"/>
          <p:nvPr/>
        </p:nvSpPr>
        <p:spPr>
          <a:xfrm>
            <a:off x="8256233" y="1526959"/>
            <a:ext cx="23437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UI </a:t>
            </a:r>
            <a:r>
              <a:rPr lang="zh-CN" altLang="en-US" sz="2400" dirty="0"/>
              <a:t>规则</a:t>
            </a:r>
            <a:endParaRPr lang="en-US" altLang="zh-CN" sz="2400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D687B8-2C47-EBFE-5F33-FE5704A31517}"/>
              </a:ext>
            </a:extLst>
          </p:cNvPr>
          <p:cNvSpPr txBox="1"/>
          <p:nvPr/>
        </p:nvSpPr>
        <p:spPr>
          <a:xfrm>
            <a:off x="8256232" y="2539129"/>
            <a:ext cx="13656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UG</a:t>
            </a:r>
            <a:r>
              <a:rPr lang="zh-CN" altLang="en-US" sz="2400" dirty="0"/>
              <a:t>规则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3A8273A-458F-5206-D143-C2DDE605A431}"/>
              </a:ext>
            </a:extLst>
          </p:cNvPr>
          <p:cNvSpPr txBox="1"/>
          <p:nvPr/>
        </p:nvSpPr>
        <p:spPr>
          <a:xfrm>
            <a:off x="8256233" y="3772354"/>
            <a:ext cx="10310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EI</a:t>
            </a:r>
            <a:r>
              <a:rPr lang="zh-CN" altLang="en-US" sz="2400" dirty="0"/>
              <a:t>规则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F07AAC4-951A-D84C-7BA0-6EB4875FD70C}"/>
              </a:ext>
            </a:extLst>
          </p:cNvPr>
          <p:cNvSpPr txBox="1"/>
          <p:nvPr/>
        </p:nvSpPr>
        <p:spPr>
          <a:xfrm>
            <a:off x="8256232" y="4888468"/>
            <a:ext cx="150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EG</a:t>
            </a:r>
            <a:r>
              <a:rPr lang="zh-CN" altLang="en-US" sz="2400" dirty="0"/>
              <a:t>规则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540DA525-EC1D-0ABA-9978-1428A11845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0422" y="1967629"/>
            <a:ext cx="3286125" cy="5715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6AFC6695-04A8-0F1D-B4F8-88CA87B103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56232" y="3048309"/>
            <a:ext cx="3476625" cy="638175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D3E7562A-1A87-9802-FE35-64BDADCE60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14631" y="5356157"/>
            <a:ext cx="3724275" cy="57150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8E696DAD-1849-EB95-3653-97DDA12AA21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51542" y="4330237"/>
            <a:ext cx="2762250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6832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1841359-9722-4935-A0E1-97CB50AF65D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D69344D-C732-40D0-B97E-71018BF2B76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9448690-4322-4693-BC0A-D1A37AB76E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3604A485-E21F-49DE-87FD-DBEAD8896955}"/>
              </a:ext>
            </a:extLst>
          </p:cNvPr>
          <p:cNvSpPr txBox="1"/>
          <p:nvPr/>
        </p:nvSpPr>
        <p:spPr>
          <a:xfrm>
            <a:off x="565354" y="753031"/>
            <a:ext cx="36349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二、集合与关系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29055BE-7D31-D9D9-ECF1-0C801F9DF3F3}"/>
              </a:ext>
            </a:extLst>
          </p:cNvPr>
          <p:cNvSpPr txBox="1"/>
          <p:nvPr/>
        </p:nvSpPr>
        <p:spPr>
          <a:xfrm>
            <a:off x="8015541" y="5127819"/>
            <a:ext cx="36782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A⊕B = (A-B) ∪ (B-A)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954EDC9-CC5E-DB5C-51D7-CD304D8B4DE0}"/>
              </a:ext>
            </a:extLst>
          </p:cNvPr>
          <p:cNvSpPr txBox="1"/>
          <p:nvPr/>
        </p:nvSpPr>
        <p:spPr>
          <a:xfrm>
            <a:off x="8703569" y="4697051"/>
            <a:ext cx="1628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对称差运算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9EBB088-753E-9CF7-7362-0FFD2C8264B1}"/>
              </a:ext>
            </a:extLst>
          </p:cNvPr>
          <p:cNvSpPr txBox="1"/>
          <p:nvPr/>
        </p:nvSpPr>
        <p:spPr>
          <a:xfrm>
            <a:off x="8015541" y="5529304"/>
            <a:ext cx="61559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A⊕B = (A∪B) – (A∩B)</a:t>
            </a:r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C012107B-37E1-B3D3-AD8A-25E0C488DF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2539" y="1897043"/>
            <a:ext cx="2790283" cy="2343838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9608AEE7-D301-DE2F-2853-60170EA526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6442" y="2170488"/>
            <a:ext cx="6331275" cy="3543482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B32D1106-DF9E-B009-1CE2-B7E15C5D62F8}"/>
              </a:ext>
            </a:extLst>
          </p:cNvPr>
          <p:cNvSpPr txBox="1"/>
          <p:nvPr/>
        </p:nvSpPr>
        <p:spPr>
          <a:xfrm>
            <a:off x="3771901" y="6027821"/>
            <a:ext cx="2953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交并补差</a:t>
            </a:r>
          </a:p>
        </p:txBody>
      </p:sp>
    </p:spTree>
    <p:extLst>
      <p:ext uri="{BB962C8B-B14F-4D97-AF65-F5344CB8AC3E}">
        <p14:creationId xmlns:p14="http://schemas.microsoft.com/office/powerpoint/2010/main" val="38980934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1841359-9722-4935-A0E1-97CB50AF65D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D69344D-C732-40D0-B97E-71018BF2B76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9448690-4322-4693-BC0A-D1A37AB76E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CB4E056-FF90-51EF-5744-6774D058D3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749" y="857552"/>
            <a:ext cx="9912859" cy="97795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A418AE2E-FDFB-4E12-4C80-6D5EF5DEB6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829" y="2490747"/>
            <a:ext cx="9900159" cy="1530429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862E5D07-CC13-AB02-4D3C-3E1A7E420E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5749" y="3901191"/>
            <a:ext cx="10039866" cy="190509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551D087-3FCD-DE18-9CF4-4E063694C1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4095" y="1346527"/>
            <a:ext cx="3707473" cy="917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134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1841359-9722-4935-A0E1-97CB50AF65D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D69344D-C732-40D0-B97E-71018BF2B76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9448690-4322-4693-BC0A-D1A37AB76E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876B8A08-C7A9-48B1-2DE9-989542DE6B9E}"/>
              </a:ext>
            </a:extLst>
          </p:cNvPr>
          <p:cNvSpPr txBox="1"/>
          <p:nvPr/>
        </p:nvSpPr>
        <p:spPr>
          <a:xfrm>
            <a:off x="471948" y="823381"/>
            <a:ext cx="66479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自反性、反自反性、对称性、反对称性、传递性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4283B01-CDE4-AB84-9F82-D4E7E8B579FF}"/>
              </a:ext>
            </a:extLst>
          </p:cNvPr>
          <p:cNvSpPr txBox="1"/>
          <p:nvPr/>
        </p:nvSpPr>
        <p:spPr>
          <a:xfrm>
            <a:off x="855406" y="1600200"/>
            <a:ext cx="5315319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自反：每一结点处有一环</a:t>
            </a:r>
            <a:endParaRPr lang="en-US" altLang="zh-CN" sz="2400" dirty="0"/>
          </a:p>
          <a:p>
            <a:endParaRPr lang="en-US" altLang="zh-CN" sz="2400" dirty="0"/>
          </a:p>
          <a:p>
            <a:endParaRPr lang="en-US" altLang="zh-CN" sz="2400" dirty="0"/>
          </a:p>
          <a:p>
            <a:r>
              <a:rPr lang="zh-CN" altLang="en-US" sz="2400" dirty="0"/>
              <a:t>反自反：每一结点处均无环</a:t>
            </a:r>
            <a:endParaRPr lang="en-US" altLang="zh-CN" sz="2400" dirty="0"/>
          </a:p>
          <a:p>
            <a:endParaRPr lang="en-US" altLang="zh-CN" sz="2400" dirty="0"/>
          </a:p>
          <a:p>
            <a:endParaRPr lang="en-US" altLang="zh-CN" sz="2400" dirty="0"/>
          </a:p>
          <a:p>
            <a:r>
              <a:rPr lang="zh-CN" altLang="en-US" sz="2400" dirty="0"/>
              <a:t>对称：两结点间的边成对出现</a:t>
            </a:r>
            <a:endParaRPr lang="en-US" altLang="zh-CN" sz="2400" dirty="0"/>
          </a:p>
          <a:p>
            <a:endParaRPr lang="en-US" altLang="zh-CN" sz="2400" dirty="0"/>
          </a:p>
          <a:p>
            <a:endParaRPr lang="en-US" altLang="zh-CN" sz="2400" dirty="0"/>
          </a:p>
          <a:p>
            <a:r>
              <a:rPr lang="zh-CN" altLang="en-US" sz="2400" dirty="0"/>
              <a:t>反对称：没有方向相反的边成对出现</a:t>
            </a:r>
            <a:endParaRPr lang="en-US" altLang="zh-CN" sz="2400" dirty="0"/>
          </a:p>
          <a:p>
            <a:endParaRPr lang="en-US" altLang="zh-CN" sz="2400" dirty="0"/>
          </a:p>
          <a:p>
            <a:endParaRPr lang="en-US" altLang="zh-CN" sz="2400" dirty="0"/>
          </a:p>
          <a:p>
            <a:r>
              <a:rPr lang="zh-CN" altLang="en-US" sz="2400" dirty="0"/>
              <a:t>传递：有</a:t>
            </a:r>
            <a:r>
              <a:rPr lang="en-US" altLang="zh-CN" sz="2400" dirty="0"/>
              <a:t>&lt;</a:t>
            </a:r>
            <a:r>
              <a:rPr lang="en-US" altLang="zh-CN" sz="2400" dirty="0" err="1"/>
              <a:t>a,b</a:t>
            </a:r>
            <a:r>
              <a:rPr lang="en-US" altLang="zh-CN" sz="2400" dirty="0"/>
              <a:t>&gt;,&lt;</a:t>
            </a:r>
            <a:r>
              <a:rPr lang="en-US" altLang="zh-CN" sz="2400" dirty="0" err="1"/>
              <a:t>b,c</a:t>
            </a:r>
            <a:r>
              <a:rPr lang="en-US" altLang="zh-CN" sz="2400" dirty="0"/>
              <a:t>&gt;</a:t>
            </a:r>
            <a:r>
              <a:rPr lang="zh-CN" altLang="en-US" sz="2400" dirty="0"/>
              <a:t>则必有</a:t>
            </a:r>
            <a:r>
              <a:rPr lang="en-US" altLang="zh-CN" sz="2400" dirty="0"/>
              <a:t>&lt;</a:t>
            </a:r>
            <a:r>
              <a:rPr lang="en-US" altLang="zh-CN" sz="2400" dirty="0" err="1"/>
              <a:t>a,c</a:t>
            </a:r>
            <a:r>
              <a:rPr lang="en-US" altLang="zh-CN" sz="2400" dirty="0"/>
              <a:t>&gt;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2962446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1841359-9722-4935-A0E1-97CB50AF65D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D69344D-C732-40D0-B97E-71018BF2B76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9448690-4322-4693-BC0A-D1A37AB76E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E5B6CB7-B00B-B927-99FA-FF48CA1618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8356" y="1388428"/>
            <a:ext cx="1771741" cy="609631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E62698B6-7A04-8DB6-2BEF-74275B7324A8}"/>
              </a:ext>
            </a:extLst>
          </p:cNvPr>
          <p:cNvSpPr txBox="1"/>
          <p:nvPr/>
        </p:nvSpPr>
        <p:spPr>
          <a:xfrm>
            <a:off x="1038286" y="828628"/>
            <a:ext cx="699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闭包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38FA4BA-8BF5-78A7-BDE9-206210770684}"/>
              </a:ext>
            </a:extLst>
          </p:cNvPr>
          <p:cNvSpPr txBox="1"/>
          <p:nvPr/>
        </p:nvSpPr>
        <p:spPr>
          <a:xfrm>
            <a:off x="3135159" y="1452677"/>
            <a:ext cx="19546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自反闭包</a:t>
            </a:r>
            <a:endParaRPr lang="en-US" altLang="zh-CN" dirty="0"/>
          </a:p>
          <a:p>
            <a:r>
              <a:rPr lang="zh-CN" altLang="en-US" dirty="0"/>
              <a:t>对称闭包</a:t>
            </a:r>
            <a:endParaRPr lang="en-US" altLang="zh-CN" dirty="0"/>
          </a:p>
          <a:p>
            <a:r>
              <a:rPr lang="zh-CN" altLang="en-US" dirty="0"/>
              <a:t>传递闭包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0A1D05F3-8486-5266-206F-00E0DFCEF1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8356" y="1960379"/>
            <a:ext cx="1885175" cy="594607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8B6E2146-D912-096A-2B03-16660921A3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1380" y="2554986"/>
            <a:ext cx="7721997" cy="2800494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9FA7160D-E690-24BE-C5EB-3B4D4A36C0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43433" y="1613792"/>
            <a:ext cx="3628391" cy="424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6300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4487</TotalTime>
  <Words>441</Words>
  <Application>Microsoft Office PowerPoint</Application>
  <PresentationFormat>宽屏</PresentationFormat>
  <Paragraphs>48</Paragraphs>
  <Slides>14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18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刘 永顺</dc:creator>
  <cp:lastModifiedBy>刘 永顺</cp:lastModifiedBy>
  <cp:revision>31</cp:revision>
  <dcterms:created xsi:type="dcterms:W3CDTF">2022-06-03T14:59:49Z</dcterms:created>
  <dcterms:modified xsi:type="dcterms:W3CDTF">2022-06-07T13:03:28Z</dcterms:modified>
</cp:coreProperties>
</file>